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6" r:id="rId3"/>
    <p:sldId id="421" r:id="rId4"/>
    <p:sldId id="432" r:id="rId5"/>
    <p:sldId id="439" r:id="rId6"/>
    <p:sldId id="441" r:id="rId7"/>
    <p:sldId id="399" r:id="rId8"/>
    <p:sldId id="449" r:id="rId9"/>
    <p:sldId id="450" r:id="rId10"/>
    <p:sldId id="440" r:id="rId11"/>
    <p:sldId id="429" r:id="rId12"/>
    <p:sldId id="397" r:id="rId13"/>
    <p:sldId id="442" r:id="rId14"/>
    <p:sldId id="398" r:id="rId15"/>
    <p:sldId id="447" r:id="rId16"/>
    <p:sldId id="422" r:id="rId17"/>
    <p:sldId id="425" r:id="rId18"/>
    <p:sldId id="426" r:id="rId19"/>
    <p:sldId id="446" r:id="rId20"/>
    <p:sldId id="444" r:id="rId21"/>
    <p:sldId id="445" r:id="rId22"/>
    <p:sldId id="443" r:id="rId23"/>
    <p:sldId id="400" r:id="rId24"/>
    <p:sldId id="437" r:id="rId25"/>
    <p:sldId id="360" r:id="rId26"/>
    <p:sldId id="361" r:id="rId27"/>
    <p:sldId id="362" r:id="rId28"/>
    <p:sldId id="365" r:id="rId29"/>
    <p:sldId id="3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AEAEAE"/>
    <a:srgbClr val="AB51D6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C181A-A292-47FC-915C-BDBD223C6841}" v="120" dt="2025-01-01T22:46:34.7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20" autoAdjust="0"/>
  </p:normalViewPr>
  <p:slideViewPr>
    <p:cSldViewPr snapToGrid="0">
      <p:cViewPr varScale="1">
        <p:scale>
          <a:sx n="97" d="100"/>
          <a:sy n="97" d="100"/>
        </p:scale>
        <p:origin x="120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E4DAFD19-7687-0E48-1B54-C1FFA31D070E}"/>
    <pc:docChg chg="modSld">
      <pc:chgData name="Harleen Kaur" userId="S::id65ns02@ubalt.edu::9f7fc1d6-ab67-473f-ba46-e98f6ce2049b" providerId="AD" clId="Web-{E4DAFD19-7687-0E48-1B54-C1FFA31D070E}" dt="2021-07-12T01:58:33.481" v="26" actId="14100"/>
      <pc:docMkLst>
        <pc:docMk/>
      </pc:docMkLst>
      <pc:sldChg chg="addSp modSp">
        <pc:chgData name="Harleen Kaur" userId="S::id65ns02@ubalt.edu::9f7fc1d6-ab67-473f-ba46-e98f6ce2049b" providerId="AD" clId="Web-{E4DAFD19-7687-0E48-1B54-C1FFA31D070E}" dt="2021-07-12T01:50:43.845" v="15" actId="20577"/>
        <pc:sldMkLst>
          <pc:docMk/>
          <pc:sldMk cId="701159285" sldId="366"/>
        </pc:sldMkLst>
      </pc:sldChg>
      <pc:sldChg chg="modSp">
        <pc:chgData name="Harleen Kaur" userId="S::id65ns02@ubalt.edu::9f7fc1d6-ab67-473f-ba46-e98f6ce2049b" providerId="AD" clId="Web-{E4DAFD19-7687-0E48-1B54-C1FFA31D070E}" dt="2021-07-12T01:56:39.041" v="17" actId="20577"/>
        <pc:sldMkLst>
          <pc:docMk/>
          <pc:sldMk cId="2521390374" sldId="397"/>
        </pc:sldMkLst>
      </pc:sldChg>
      <pc:sldChg chg="modSp">
        <pc:chgData name="Harleen Kaur" userId="S::id65ns02@ubalt.edu::9f7fc1d6-ab67-473f-ba46-e98f6ce2049b" providerId="AD" clId="Web-{E4DAFD19-7687-0E48-1B54-C1FFA31D070E}" dt="2021-07-12T01:58:33.481" v="26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E4DAFD19-7687-0E48-1B54-C1FFA31D070E}" dt="2021-07-12T01:57:01.370" v="20" actId="14100"/>
        <pc:sldMkLst>
          <pc:docMk/>
          <pc:sldMk cId="3406999115" sldId="425"/>
        </pc:sldMkLst>
      </pc:sld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EC03C401-B41A-A685-9741-B7107AA63882}"/>
    <pc:docChg chg="addSld delSld modSld">
      <pc:chgData name="Harleen Kaur" userId="S::id65ns02@ubalt.edu::9f7fc1d6-ab67-473f-ba46-e98f6ce2049b" providerId="AD" clId="Web-{EC03C401-B41A-A685-9741-B7107AA63882}" dt="2021-07-02T18:13:06.177" v="547" actId="20577"/>
      <pc:docMkLst>
        <pc:docMk/>
      </pc:docMkLst>
      <pc:sldChg chg="del">
        <pc:chgData name="Harleen Kaur" userId="S::id65ns02@ubalt.edu::9f7fc1d6-ab67-473f-ba46-e98f6ce2049b" providerId="AD" clId="Web-{EC03C401-B41A-A685-9741-B7107AA63882}" dt="2021-07-02T17:31:40.145" v="84"/>
        <pc:sldMkLst>
          <pc:docMk/>
          <pc:sldMk cId="4236523951" sldId="392"/>
        </pc:sldMkLst>
      </pc:sldChg>
      <pc:sldChg chg="del">
        <pc:chgData name="Harleen Kaur" userId="S::id65ns02@ubalt.edu::9f7fc1d6-ab67-473f-ba46-e98f6ce2049b" providerId="AD" clId="Web-{EC03C401-B41A-A685-9741-B7107AA63882}" dt="2021-07-02T17:57:02.747" v="334"/>
        <pc:sldMkLst>
          <pc:docMk/>
          <pc:sldMk cId="3092363351" sldId="393"/>
        </pc:sldMkLst>
      </pc:sldChg>
      <pc:sldChg chg="del">
        <pc:chgData name="Harleen Kaur" userId="S::id65ns02@ubalt.edu::9f7fc1d6-ab67-473f-ba46-e98f6ce2049b" providerId="AD" clId="Web-{EC03C401-B41A-A685-9741-B7107AA63882}" dt="2021-07-02T17:57:04.200" v="335"/>
        <pc:sldMkLst>
          <pc:docMk/>
          <pc:sldMk cId="1180580322" sldId="394"/>
        </pc:sldMkLst>
      </pc:sldChg>
      <pc:sldChg chg="del">
        <pc:chgData name="Harleen Kaur" userId="S::id65ns02@ubalt.edu::9f7fc1d6-ab67-473f-ba46-e98f6ce2049b" providerId="AD" clId="Web-{EC03C401-B41A-A685-9741-B7107AA63882}" dt="2021-07-02T17:57:09.544" v="336"/>
        <pc:sldMkLst>
          <pc:docMk/>
          <pc:sldMk cId="2730749068" sldId="395"/>
        </pc:sldMkLst>
      </pc:sldChg>
      <pc:sldChg chg="del">
        <pc:chgData name="Harleen Kaur" userId="S::id65ns02@ubalt.edu::9f7fc1d6-ab67-473f-ba46-e98f6ce2049b" providerId="AD" clId="Web-{EC03C401-B41A-A685-9741-B7107AA63882}" dt="2021-07-02T17:57:11.856" v="337"/>
        <pc:sldMkLst>
          <pc:docMk/>
          <pc:sldMk cId="2087620493" sldId="396"/>
        </pc:sldMkLst>
      </pc:sldChg>
      <pc:sldChg chg="delSp modSp">
        <pc:chgData name="Harleen Kaur" userId="S::id65ns02@ubalt.edu::9f7fc1d6-ab67-473f-ba46-e98f6ce2049b" providerId="AD" clId="Web-{EC03C401-B41A-A685-9741-B7107AA63882}" dt="2021-07-02T18:03:16.037" v="427" actId="20577"/>
        <pc:sldMkLst>
          <pc:docMk/>
          <pc:sldMk cId="2521390374" sldId="397"/>
        </pc:sldMkLst>
      </pc:sldChg>
      <pc:sldChg chg="addSp modSp">
        <pc:chgData name="Harleen Kaur" userId="S::id65ns02@ubalt.edu::9f7fc1d6-ab67-473f-ba46-e98f6ce2049b" providerId="AD" clId="Web-{EC03C401-B41A-A685-9741-B7107AA63882}" dt="2021-07-02T18:06:04.838" v="512" actId="20577"/>
        <pc:sldMkLst>
          <pc:docMk/>
          <pc:sldMk cId="1424450382" sldId="398"/>
        </pc:sldMkLst>
      </pc:sldChg>
      <pc:sldChg chg="addSp modSp">
        <pc:chgData name="Harleen Kaur" userId="S::id65ns02@ubalt.edu::9f7fc1d6-ab67-473f-ba46-e98f6ce2049b" providerId="AD" clId="Web-{EC03C401-B41A-A685-9741-B7107AA63882}" dt="2021-07-02T18:12:26.192" v="531" actId="20577"/>
        <pc:sldMkLst>
          <pc:docMk/>
          <pc:sldMk cId="4282274648" sldId="399"/>
        </pc:sldMkLst>
      </pc:sldChg>
      <pc:sldChg chg="modSp">
        <pc:chgData name="Harleen Kaur" userId="S::id65ns02@ubalt.edu::9f7fc1d6-ab67-473f-ba46-e98f6ce2049b" providerId="AD" clId="Web-{EC03C401-B41A-A685-9741-B7107AA63882}" dt="2021-07-02T18:13:06.177" v="547" actId="20577"/>
        <pc:sldMkLst>
          <pc:docMk/>
          <pc:sldMk cId="1035885451" sldId="400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1:18.395" v="82" actId="20577"/>
        <pc:sldMkLst>
          <pc:docMk/>
          <pc:sldMk cId="1151500973" sldId="421"/>
        </pc:sldMkLst>
      </pc:sldChg>
      <pc:sldChg chg="delSp modSp new">
        <pc:chgData name="Harleen Kaur" userId="S::id65ns02@ubalt.edu::9f7fc1d6-ab67-473f-ba46-e98f6ce2049b" providerId="AD" clId="Web-{EC03C401-B41A-A685-9741-B7107AA63882}" dt="2021-07-02T17:31:57.005" v="92"/>
        <pc:sldMkLst>
          <pc:docMk/>
          <pc:sldMk cId="1427802691" sldId="422"/>
        </pc:sldMkLst>
      </pc:sldChg>
      <pc:sldChg chg="new del">
        <pc:chgData name="Harleen Kaur" userId="S::id65ns02@ubalt.edu::9f7fc1d6-ab67-473f-ba46-e98f6ce2049b" providerId="AD" clId="Web-{EC03C401-B41A-A685-9741-B7107AA63882}" dt="2021-07-02T17:31:43.020" v="85"/>
        <pc:sldMkLst>
          <pc:docMk/>
          <pc:sldMk cId="3472818943" sldId="422"/>
        </pc:sldMkLst>
      </pc:sldChg>
      <pc:sldChg chg="addSp modSp new">
        <pc:chgData name="Harleen Kaur" userId="S::id65ns02@ubalt.edu::9f7fc1d6-ab67-473f-ba46-e98f6ce2049b" providerId="AD" clId="Web-{EC03C401-B41A-A685-9741-B7107AA63882}" dt="2021-07-02T17:35:46.730" v="104" actId="14100"/>
        <pc:sldMkLst>
          <pc:docMk/>
          <pc:sldMk cId="2087098632" sldId="423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37:45.186" v="125" actId="14100"/>
        <pc:sldMkLst>
          <pc:docMk/>
          <pc:sldMk cId="3730165327" sldId="424"/>
        </pc:sldMkLst>
      </pc:sldChg>
      <pc:sldChg chg="addSp delSp modSp new">
        <pc:chgData name="Harleen Kaur" userId="S::id65ns02@ubalt.edu::9f7fc1d6-ab67-473f-ba46-e98f6ce2049b" providerId="AD" clId="Web-{EC03C401-B41A-A685-9741-B7107AA63882}" dt="2021-07-02T17:45:51.886" v="196" actId="1076"/>
        <pc:sldMkLst>
          <pc:docMk/>
          <pc:sldMk cId="3406999115" sldId="425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05.894" v="244" actId="20577"/>
        <pc:sldMkLst>
          <pc:docMk/>
          <pc:sldMk cId="3066724419" sldId="426"/>
        </pc:sldMkLst>
      </pc:sldChg>
      <pc:sldChg chg="addSp modSp new">
        <pc:chgData name="Harleen Kaur" userId="S::id65ns02@ubalt.edu::9f7fc1d6-ab67-473f-ba46-e98f6ce2049b" providerId="AD" clId="Web-{EC03C401-B41A-A685-9741-B7107AA63882}" dt="2021-07-02T17:51:32.394" v="255"/>
        <pc:sldMkLst>
          <pc:docMk/>
          <pc:sldMk cId="587346624" sldId="427"/>
        </pc:sldMkLst>
      </pc:sldChg>
      <pc:sldChg chg="modSp new">
        <pc:chgData name="Harleen Kaur" userId="S::id65ns02@ubalt.edu::9f7fc1d6-ab67-473f-ba46-e98f6ce2049b" providerId="AD" clId="Web-{EC03C401-B41A-A685-9741-B7107AA63882}" dt="2021-07-02T17:56:32.761" v="333" actId="20577"/>
        <pc:sldMkLst>
          <pc:docMk/>
          <pc:sldMk cId="3670501619" sldId="428"/>
        </pc:sldMkLst>
      </pc:sldChg>
      <pc:sldChg chg="addSp modSp new">
        <pc:chgData name="Harleen Kaur" userId="S::id65ns02@ubalt.edu::9f7fc1d6-ab67-473f-ba46-e98f6ce2049b" providerId="AD" clId="Web-{EC03C401-B41A-A685-9741-B7107AA63882}" dt="2021-07-02T18:01:08.425" v="387" actId="1076"/>
        <pc:sldMkLst>
          <pc:docMk/>
          <pc:sldMk cId="1760768871" sldId="42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F96A322A-9A3F-E053-C83E-AB65512D1180}"/>
    <pc:docChg chg="modSld">
      <pc:chgData name="Harleen Kaur" userId="S::id65ns02@ubalt.edu::9f7fc1d6-ab67-473f-ba46-e98f6ce2049b" providerId="AD" clId="Web-{F96A322A-9A3F-E053-C83E-AB65512D1180}" dt="2021-08-03T20:12:45.953" v="287" actId="20577"/>
      <pc:docMkLst>
        <pc:docMk/>
      </pc:docMkLst>
      <pc:sldChg chg="modSp">
        <pc:chgData name="Harleen Kaur" userId="S::id65ns02@ubalt.edu::9f7fc1d6-ab67-473f-ba46-e98f6ce2049b" providerId="AD" clId="Web-{F96A322A-9A3F-E053-C83E-AB65512D1180}" dt="2021-08-03T20:04:27.367" v="12" actId="14100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F96A322A-9A3F-E053-C83E-AB65512D1180}" dt="2021-08-03T20:05:46.821" v="54" actId="20577"/>
        <pc:sldMkLst>
          <pc:docMk/>
          <pc:sldMk cId="1701938147" sldId="406"/>
        </pc:sldMkLst>
      </pc:sldChg>
      <pc:sldChg chg="modSp">
        <pc:chgData name="Harleen Kaur" userId="S::id65ns02@ubalt.edu::9f7fc1d6-ab67-473f-ba46-e98f6ce2049b" providerId="AD" clId="Web-{F96A322A-9A3F-E053-C83E-AB65512D1180}" dt="2021-08-03T20:06:05.665" v="62" actId="20577"/>
        <pc:sldMkLst>
          <pc:docMk/>
          <pc:sldMk cId="2858862555" sldId="407"/>
        </pc:sldMkLst>
      </pc:sldChg>
      <pc:sldChg chg="modSp">
        <pc:chgData name="Harleen Kaur" userId="S::id65ns02@ubalt.edu::9f7fc1d6-ab67-473f-ba46-e98f6ce2049b" providerId="AD" clId="Web-{F96A322A-9A3F-E053-C83E-AB65512D1180}" dt="2021-08-03T20:06:25.915" v="71" actId="20577"/>
        <pc:sldMkLst>
          <pc:docMk/>
          <pc:sldMk cId="2434915796" sldId="408"/>
        </pc:sldMkLst>
      </pc:sldChg>
      <pc:sldChg chg="modSp">
        <pc:chgData name="Harleen Kaur" userId="S::id65ns02@ubalt.edu::9f7fc1d6-ab67-473f-ba46-e98f6ce2049b" providerId="AD" clId="Web-{F96A322A-9A3F-E053-C83E-AB65512D1180}" dt="2021-08-03T20:07:25.526" v="90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F96A322A-9A3F-E053-C83E-AB65512D1180}" dt="2021-08-03T20:08:01.792" v="140" actId="20577"/>
        <pc:sldMkLst>
          <pc:docMk/>
          <pc:sldMk cId="1684471298" sldId="416"/>
        </pc:sldMkLst>
      </pc:sldChg>
      <pc:sldChg chg="addSp modSp">
        <pc:chgData name="Harleen Kaur" userId="S::id65ns02@ubalt.edu::9f7fc1d6-ab67-473f-ba46-e98f6ce2049b" providerId="AD" clId="Web-{F96A322A-9A3F-E053-C83E-AB65512D1180}" dt="2021-08-03T20:08:50.809" v="177" actId="20577"/>
        <pc:sldMkLst>
          <pc:docMk/>
          <pc:sldMk cId="179776723" sldId="417"/>
        </pc:sldMkLst>
      </pc:sldChg>
      <pc:sldChg chg="delSp modSp">
        <pc:chgData name="Harleen Kaur" userId="S::id65ns02@ubalt.edu::9f7fc1d6-ab67-473f-ba46-e98f6ce2049b" providerId="AD" clId="Web-{F96A322A-9A3F-E053-C83E-AB65512D1180}" dt="2021-08-03T20:09:11.840" v="185"/>
        <pc:sldMkLst>
          <pc:docMk/>
          <pc:sldMk cId="3958321751" sldId="418"/>
        </pc:sldMkLst>
      </pc:sldChg>
      <pc:sldChg chg="modSp">
        <pc:chgData name="Harleen Kaur" userId="S::id65ns02@ubalt.edu::9f7fc1d6-ab67-473f-ba46-e98f6ce2049b" providerId="AD" clId="Web-{F96A322A-9A3F-E053-C83E-AB65512D1180}" dt="2021-08-03T20:10:04.903" v="200" actId="14100"/>
        <pc:sldMkLst>
          <pc:docMk/>
          <pc:sldMk cId="2087098632" sldId="423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0:40.951" v="243" actId="14100"/>
        <pc:sldMkLst>
          <pc:docMk/>
          <pc:sldMk cId="3730165327" sldId="424"/>
        </pc:sldMkLst>
      </pc:sldChg>
      <pc:sldChg chg="addSp delSp modSp">
        <pc:chgData name="Harleen Kaur" userId="S::id65ns02@ubalt.edu::9f7fc1d6-ab67-473f-ba46-e98f6ce2049b" providerId="AD" clId="Web-{F96A322A-9A3F-E053-C83E-AB65512D1180}" dt="2021-08-03T20:11:47.468" v="271" actId="1076"/>
        <pc:sldMkLst>
          <pc:docMk/>
          <pc:sldMk cId="3406999115" sldId="425"/>
        </pc:sldMkLst>
      </pc:sldChg>
      <pc:sldChg chg="delSp modSp">
        <pc:chgData name="Harleen Kaur" userId="S::id65ns02@ubalt.edu::9f7fc1d6-ab67-473f-ba46-e98f6ce2049b" providerId="AD" clId="Web-{F96A322A-9A3F-E053-C83E-AB65512D1180}" dt="2021-08-03T20:12:45.953" v="287" actId="20577"/>
        <pc:sldMkLst>
          <pc:docMk/>
          <pc:sldMk cId="3066724419" sldId="426"/>
        </pc:sldMkLst>
      </pc:sldChg>
    </pc:docChg>
  </pc:docChgLst>
  <pc:docChgLst>
    <pc:chgData name="Harleen Kaur" userId="S::id65ns02@ubalt.edu::9f7fc1d6-ab67-473f-ba46-e98f6ce2049b" providerId="AD" clId="Web-{24A82F63-0F5D-6B59-5808-5CE2E621E3E7}"/>
    <pc:docChg chg="addSld delSld modSld sldOrd">
      <pc:chgData name="Harleen Kaur" userId="S::id65ns02@ubalt.edu::9f7fc1d6-ab67-473f-ba46-e98f6ce2049b" providerId="AD" clId="Web-{24A82F63-0F5D-6B59-5808-5CE2E621E3E7}" dt="2021-07-01T21:25:11.865" v="2066" actId="14100"/>
      <pc:docMkLst>
        <pc:docMk/>
      </pc:docMkLst>
      <pc:sldChg chg="addSp modSp">
        <pc:chgData name="Harleen Kaur" userId="S::id65ns02@ubalt.edu::9f7fc1d6-ab67-473f-ba46-e98f6ce2049b" providerId="AD" clId="Web-{24A82F63-0F5D-6B59-5808-5CE2E621E3E7}" dt="2021-07-01T19:05:43.213" v="11" actId="1076"/>
        <pc:sldMkLst>
          <pc:docMk/>
          <pc:sldMk cId="701159285" sldId="366"/>
        </pc:sldMkLst>
      </pc:sldChg>
      <pc:sldChg chg="del">
        <pc:chgData name="Harleen Kaur" userId="S::id65ns02@ubalt.edu::9f7fc1d6-ab67-473f-ba46-e98f6ce2049b" providerId="AD" clId="Web-{24A82F63-0F5D-6B59-5808-5CE2E621E3E7}" dt="2021-07-01T19:59:22.374" v="420"/>
        <pc:sldMkLst>
          <pc:docMk/>
          <pc:sldMk cId="1420588628" sldId="367"/>
        </pc:sldMkLst>
      </pc:sldChg>
      <pc:sldChg chg="del">
        <pc:chgData name="Harleen Kaur" userId="S::id65ns02@ubalt.edu::9f7fc1d6-ab67-473f-ba46-e98f6ce2049b" providerId="AD" clId="Web-{24A82F63-0F5D-6B59-5808-5CE2E621E3E7}" dt="2021-07-01T19:55:54.869" v="411"/>
        <pc:sldMkLst>
          <pc:docMk/>
          <pc:sldMk cId="1883557736" sldId="368"/>
        </pc:sldMkLst>
      </pc:sldChg>
      <pc:sldChg chg="del">
        <pc:chgData name="Harleen Kaur" userId="S::id65ns02@ubalt.edu::9f7fc1d6-ab67-473f-ba46-e98f6ce2049b" providerId="AD" clId="Web-{24A82F63-0F5D-6B59-5808-5CE2E621E3E7}" dt="2021-07-01T20:22:33.628" v="784"/>
        <pc:sldMkLst>
          <pc:docMk/>
          <pc:sldMk cId="2249049539" sldId="369"/>
        </pc:sldMkLst>
      </pc:sldChg>
      <pc:sldChg chg="addSp modSp">
        <pc:chgData name="Harleen Kaur" userId="S::id65ns02@ubalt.edu::9f7fc1d6-ab67-473f-ba46-e98f6ce2049b" providerId="AD" clId="Web-{24A82F63-0F5D-6B59-5808-5CE2E621E3E7}" dt="2021-07-01T21:22:19.470" v="2033" actId="14100"/>
        <pc:sldMkLst>
          <pc:docMk/>
          <pc:sldMk cId="1936378801" sldId="370"/>
        </pc:sldMkLst>
      </pc:sldChg>
      <pc:sldChg chg="addSp modSp">
        <pc:chgData name="Harleen Kaur" userId="S::id65ns02@ubalt.edu::9f7fc1d6-ab67-473f-ba46-e98f6ce2049b" providerId="AD" clId="Web-{24A82F63-0F5D-6B59-5808-5CE2E621E3E7}" dt="2021-07-01T21:23:05.972" v="2044" actId="14100"/>
        <pc:sldMkLst>
          <pc:docMk/>
          <pc:sldMk cId="1486128054" sldId="371"/>
        </pc:sldMkLst>
      </pc:sldChg>
      <pc:sldChg chg="del">
        <pc:chgData name="Harleen Kaur" userId="S::id65ns02@ubalt.edu::9f7fc1d6-ab67-473f-ba46-e98f6ce2049b" providerId="AD" clId="Web-{24A82F63-0F5D-6B59-5808-5CE2E621E3E7}" dt="2021-07-01T19:53:18.630" v="410"/>
        <pc:sldMkLst>
          <pc:docMk/>
          <pc:sldMk cId="2178730260" sldId="372"/>
        </pc:sldMkLst>
      </pc:sldChg>
      <pc:sldChg chg="modSp">
        <pc:chgData name="Harleen Kaur" userId="S::id65ns02@ubalt.edu::9f7fc1d6-ab67-473f-ba46-e98f6ce2049b" providerId="AD" clId="Web-{24A82F63-0F5D-6B59-5808-5CE2E621E3E7}" dt="2021-07-01T20:29:41.780" v="990" actId="20577"/>
        <pc:sldMkLst>
          <pc:docMk/>
          <pc:sldMk cId="3461768251" sldId="373"/>
        </pc:sldMkLst>
      </pc:sldChg>
      <pc:sldChg chg="del ord">
        <pc:chgData name="Harleen Kaur" userId="S::id65ns02@ubalt.edu::9f7fc1d6-ab67-473f-ba46-e98f6ce2049b" providerId="AD" clId="Web-{24A82F63-0F5D-6B59-5808-5CE2E621E3E7}" dt="2021-07-01T20:13:38.599" v="553"/>
        <pc:sldMkLst>
          <pc:docMk/>
          <pc:sldMk cId="4230358847" sldId="374"/>
        </pc:sldMkLst>
      </pc:sldChg>
      <pc:sldChg chg="addSp modSp ord modNotes">
        <pc:chgData name="Harleen Kaur" userId="S::id65ns02@ubalt.edu::9f7fc1d6-ab67-473f-ba46-e98f6ce2049b" providerId="AD" clId="Web-{24A82F63-0F5D-6B59-5808-5CE2E621E3E7}" dt="2021-07-01T21:20:03.842" v="2007" actId="14100"/>
        <pc:sldMkLst>
          <pc:docMk/>
          <pc:sldMk cId="1666623918" sldId="375"/>
        </pc:sldMkLst>
      </pc:sldChg>
      <pc:sldChg chg="del">
        <pc:chgData name="Harleen Kaur" userId="S::id65ns02@ubalt.edu::9f7fc1d6-ab67-473f-ba46-e98f6ce2049b" providerId="AD" clId="Web-{24A82F63-0F5D-6B59-5808-5CE2E621E3E7}" dt="2021-07-01T20:18:10.544" v="679"/>
        <pc:sldMkLst>
          <pc:docMk/>
          <pc:sldMk cId="3094692292" sldId="376"/>
        </pc:sldMkLst>
      </pc:sldChg>
      <pc:sldChg chg="del">
        <pc:chgData name="Harleen Kaur" userId="S::id65ns02@ubalt.edu::9f7fc1d6-ab67-473f-ba46-e98f6ce2049b" providerId="AD" clId="Web-{24A82F63-0F5D-6B59-5808-5CE2E621E3E7}" dt="2021-07-01T20:17:59.746" v="677"/>
        <pc:sldMkLst>
          <pc:docMk/>
          <pc:sldMk cId="1729260382" sldId="377"/>
        </pc:sldMkLst>
      </pc:sldChg>
      <pc:sldChg chg="del">
        <pc:chgData name="Harleen Kaur" userId="S::id65ns02@ubalt.edu::9f7fc1d6-ab67-473f-ba46-e98f6ce2049b" providerId="AD" clId="Web-{24A82F63-0F5D-6B59-5808-5CE2E621E3E7}" dt="2021-07-01T20:18:08.403" v="678"/>
        <pc:sldMkLst>
          <pc:docMk/>
          <pc:sldMk cId="987234533" sldId="378"/>
        </pc:sldMkLst>
      </pc:sldChg>
      <pc:sldChg chg="del">
        <pc:chgData name="Harleen Kaur" userId="S::id65ns02@ubalt.edu::9f7fc1d6-ab67-473f-ba46-e98f6ce2049b" providerId="AD" clId="Web-{24A82F63-0F5D-6B59-5808-5CE2E621E3E7}" dt="2021-07-01T20:18:32.935" v="680"/>
        <pc:sldMkLst>
          <pc:docMk/>
          <pc:sldMk cId="973363857" sldId="379"/>
        </pc:sldMkLst>
      </pc:sldChg>
      <pc:sldChg chg="del">
        <pc:chgData name="Harleen Kaur" userId="S::id65ns02@ubalt.edu::9f7fc1d6-ab67-473f-ba46-e98f6ce2049b" providerId="AD" clId="Web-{24A82F63-0F5D-6B59-5808-5CE2E621E3E7}" dt="2021-07-01T20:17:48.465" v="676"/>
        <pc:sldMkLst>
          <pc:docMk/>
          <pc:sldMk cId="679887406" sldId="380"/>
        </pc:sldMkLst>
      </pc:sldChg>
      <pc:sldChg chg="modSp ord">
        <pc:chgData name="Harleen Kaur" userId="S::id65ns02@ubalt.edu::9f7fc1d6-ab67-473f-ba46-e98f6ce2049b" providerId="AD" clId="Web-{24A82F63-0F5D-6B59-5808-5CE2E621E3E7}" dt="2021-07-01T20:23:58.912" v="797"/>
        <pc:sldMkLst>
          <pc:docMk/>
          <pc:sldMk cId="887055268" sldId="381"/>
        </pc:sldMkLst>
      </pc:sldChg>
      <pc:sldChg chg="del">
        <pc:chgData name="Harleen Kaur" userId="S::id65ns02@ubalt.edu::9f7fc1d6-ab67-473f-ba46-e98f6ce2049b" providerId="AD" clId="Web-{24A82F63-0F5D-6B59-5808-5CE2E621E3E7}" dt="2021-07-01T20:36:10.274" v="1091"/>
        <pc:sldMkLst>
          <pc:docMk/>
          <pc:sldMk cId="3051962303" sldId="382"/>
        </pc:sldMkLst>
      </pc:sldChg>
      <pc:sldChg chg="del">
        <pc:chgData name="Harleen Kaur" userId="S::id65ns02@ubalt.edu::9f7fc1d6-ab67-473f-ba46-e98f6ce2049b" providerId="AD" clId="Web-{24A82F63-0F5D-6B59-5808-5CE2E621E3E7}" dt="2021-07-01T20:36:13.181" v="1092"/>
        <pc:sldMkLst>
          <pc:docMk/>
          <pc:sldMk cId="2778954444" sldId="383"/>
        </pc:sldMkLst>
      </pc:sldChg>
      <pc:sldChg chg="addSp modSp">
        <pc:chgData name="Harleen Kaur" userId="S::id65ns02@ubalt.edu::9f7fc1d6-ab67-473f-ba46-e98f6ce2049b" providerId="AD" clId="Web-{24A82F63-0F5D-6B59-5808-5CE2E621E3E7}" dt="2021-07-01T21:23:33.410" v="2047" actId="14100"/>
        <pc:sldMkLst>
          <pc:docMk/>
          <pc:sldMk cId="4290566257" sldId="384"/>
        </pc:sldMkLst>
      </pc:sldChg>
      <pc:sldChg chg="del">
        <pc:chgData name="Harleen Kaur" userId="S::id65ns02@ubalt.edu::9f7fc1d6-ab67-473f-ba46-e98f6ce2049b" providerId="AD" clId="Web-{24A82F63-0F5D-6B59-5808-5CE2E621E3E7}" dt="2021-07-01T20:53:00.410" v="1367"/>
        <pc:sldMkLst>
          <pc:docMk/>
          <pc:sldMk cId="2193591673" sldId="385"/>
        </pc:sldMkLst>
      </pc:sldChg>
      <pc:sldChg chg="del">
        <pc:chgData name="Harleen Kaur" userId="S::id65ns02@ubalt.edu::9f7fc1d6-ab67-473f-ba46-e98f6ce2049b" providerId="AD" clId="Web-{24A82F63-0F5D-6B59-5808-5CE2E621E3E7}" dt="2021-07-01T20:53:03.879" v="1368"/>
        <pc:sldMkLst>
          <pc:docMk/>
          <pc:sldMk cId="269575062" sldId="386"/>
        </pc:sldMkLst>
      </pc:sldChg>
      <pc:sldChg chg="del">
        <pc:chgData name="Harleen Kaur" userId="S::id65ns02@ubalt.edu::9f7fc1d6-ab67-473f-ba46-e98f6ce2049b" providerId="AD" clId="Web-{24A82F63-0F5D-6B59-5808-5CE2E621E3E7}" dt="2021-07-01T20:54:52.756" v="1469"/>
        <pc:sldMkLst>
          <pc:docMk/>
          <pc:sldMk cId="3323627169" sldId="387"/>
        </pc:sldMkLst>
      </pc:sldChg>
      <pc:sldChg chg="del">
        <pc:chgData name="Harleen Kaur" userId="S::id65ns02@ubalt.edu::9f7fc1d6-ab67-473f-ba46-e98f6ce2049b" providerId="AD" clId="Web-{24A82F63-0F5D-6B59-5808-5CE2E621E3E7}" dt="2021-07-01T20:59:34.139" v="1552"/>
        <pc:sldMkLst>
          <pc:docMk/>
          <pc:sldMk cId="709942697" sldId="388"/>
        </pc:sldMkLst>
      </pc:sldChg>
      <pc:sldChg chg="addSp modSp">
        <pc:chgData name="Harleen Kaur" userId="S::id65ns02@ubalt.edu::9f7fc1d6-ab67-473f-ba46-e98f6ce2049b" providerId="AD" clId="Web-{24A82F63-0F5D-6B59-5808-5CE2E621E3E7}" dt="2021-07-01T21:01:45.158" v="1583" actId="1076"/>
        <pc:sldMkLst>
          <pc:docMk/>
          <pc:sldMk cId="4047841888" sldId="389"/>
        </pc:sldMkLst>
      </pc:sldChg>
      <pc:sldChg chg="ord">
        <pc:chgData name="Harleen Kaur" userId="S::id65ns02@ubalt.edu::9f7fc1d6-ab67-473f-ba46-e98f6ce2049b" providerId="AD" clId="Web-{24A82F63-0F5D-6B59-5808-5CE2E621E3E7}" dt="2021-07-01T21:01:51.470" v="1584"/>
        <pc:sldMkLst>
          <pc:docMk/>
          <pc:sldMk cId="2556203705" sldId="390"/>
        </pc:sldMkLst>
      </pc:sldChg>
      <pc:sldChg chg="modSp">
        <pc:chgData name="Harleen Kaur" userId="S::id65ns02@ubalt.edu::9f7fc1d6-ab67-473f-ba46-e98f6ce2049b" providerId="AD" clId="Web-{24A82F63-0F5D-6B59-5808-5CE2E621E3E7}" dt="2021-07-01T21:04:29.849" v="1685" actId="20577"/>
        <pc:sldMkLst>
          <pc:docMk/>
          <pc:sldMk cId="2885670956" sldId="391"/>
        </pc:sldMkLst>
      </pc:sldChg>
      <pc:sldChg chg="add del">
        <pc:chgData name="Harleen Kaur" userId="S::id65ns02@ubalt.edu::9f7fc1d6-ab67-473f-ba46-e98f6ce2049b" providerId="AD" clId="Web-{24A82F63-0F5D-6B59-5808-5CE2E621E3E7}" dt="2021-07-01T21:04:35.709" v="1687"/>
        <pc:sldMkLst>
          <pc:docMk/>
          <pc:sldMk cId="1424450382" sldId="398"/>
        </pc:sldMkLst>
      </pc:sldChg>
      <pc:sldChg chg="addSp modSp new">
        <pc:chgData name="Harleen Kaur" userId="S::id65ns02@ubalt.edu::9f7fc1d6-ab67-473f-ba46-e98f6ce2049b" providerId="AD" clId="Web-{24A82F63-0F5D-6B59-5808-5CE2E621E3E7}" dt="2021-07-01T20:13:02.833" v="551" actId="20577"/>
        <pc:sldMkLst>
          <pc:docMk/>
          <pc:sldMk cId="4022808996" sldId="401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7:00.806" v="1752"/>
        <pc:sldMkLst>
          <pc:docMk/>
          <pc:sldMk cId="4185167051" sldId="402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08:08.730" v="1787" actId="14100"/>
        <pc:sldMkLst>
          <pc:docMk/>
          <pc:sldMk cId="679802578" sldId="403"/>
        </pc:sldMkLst>
      </pc:sldChg>
      <pc:sldChg chg="new del">
        <pc:chgData name="Harleen Kaur" userId="S::id65ns02@ubalt.edu::9f7fc1d6-ab67-473f-ba46-e98f6ce2049b" providerId="AD" clId="Web-{24A82F63-0F5D-6B59-5808-5CE2E621E3E7}" dt="2021-07-01T19:27:29.497" v="262"/>
        <pc:sldMkLst>
          <pc:docMk/>
          <pc:sldMk cId="1699354831" sldId="404"/>
        </pc:sldMkLst>
      </pc:sldChg>
      <pc:sldChg chg="delSp modSp new">
        <pc:chgData name="Harleen Kaur" userId="S::id65ns02@ubalt.edu::9f7fc1d6-ab67-473f-ba46-e98f6ce2049b" providerId="AD" clId="Web-{24A82F63-0F5D-6B59-5808-5CE2E621E3E7}" dt="2021-07-01T19:27:46.669" v="270"/>
        <pc:sldMkLst>
          <pc:docMk/>
          <pc:sldMk cId="3960136703" sldId="404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09:04.700" v="1816"/>
        <pc:sldMkLst>
          <pc:docMk/>
          <pc:sldMk cId="1963476675" sldId="405"/>
        </pc:sldMkLst>
      </pc:sldChg>
      <pc:sldChg chg="addSp modSp new modNotes">
        <pc:chgData name="Harleen Kaur" userId="S::id65ns02@ubalt.edu::9f7fc1d6-ab67-473f-ba46-e98f6ce2049b" providerId="AD" clId="Web-{24A82F63-0F5D-6B59-5808-5CE2E621E3E7}" dt="2021-07-01T21:10:38.234" v="1859"/>
        <pc:sldMkLst>
          <pc:docMk/>
          <pc:sldMk cId="1701938147" sldId="40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1:30.204" v="1866" actId="14100"/>
        <pc:sldMkLst>
          <pc:docMk/>
          <pc:sldMk cId="2858862555" sldId="407"/>
        </pc:sldMkLst>
      </pc:sldChg>
      <pc:sldChg chg="addSp modSp new">
        <pc:chgData name="Harleen Kaur" userId="S::id65ns02@ubalt.edu::9f7fc1d6-ab67-473f-ba46-e98f6ce2049b" providerId="AD" clId="Web-{24A82F63-0F5D-6B59-5808-5CE2E621E3E7}" dt="2021-07-01T21:13:13.831" v="1885" actId="14100"/>
        <pc:sldMkLst>
          <pc:docMk/>
          <pc:sldMk cId="2434915796" sldId="408"/>
        </pc:sldMkLst>
      </pc:sldChg>
      <pc:sldChg chg="modSp new">
        <pc:chgData name="Harleen Kaur" userId="S::id65ns02@ubalt.edu::9f7fc1d6-ab67-473f-ba46-e98f6ce2049b" providerId="AD" clId="Web-{24A82F63-0F5D-6B59-5808-5CE2E621E3E7}" dt="2021-07-01T21:14:14.583" v="1911" actId="20577"/>
        <pc:sldMkLst>
          <pc:docMk/>
          <pc:sldMk cId="2818335078" sldId="409"/>
        </pc:sldMkLst>
      </pc:sldChg>
      <pc:sldChg chg="addSp delSp modSp new modNotes">
        <pc:chgData name="Harleen Kaur" userId="S::id65ns02@ubalt.edu::9f7fc1d6-ab67-473f-ba46-e98f6ce2049b" providerId="AD" clId="Web-{24A82F63-0F5D-6B59-5808-5CE2E621E3E7}" dt="2021-07-01T21:19:19.372" v="1992"/>
        <pc:sldMkLst>
          <pc:docMk/>
          <pc:sldMk cId="1342007102" sldId="410"/>
        </pc:sldMkLst>
      </pc:sldChg>
      <pc:sldChg chg="modSp new">
        <pc:chgData name="Harleen Kaur" userId="S::id65ns02@ubalt.edu::9f7fc1d6-ab67-473f-ba46-e98f6ce2049b" providerId="AD" clId="Web-{24A82F63-0F5D-6B59-5808-5CE2E621E3E7}" dt="2021-07-01T20:17:17.105" v="669" actId="20577"/>
        <pc:sldMkLst>
          <pc:docMk/>
          <pc:sldMk cId="99111677" sldId="411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1:14.453" v="2018" actId="14100"/>
        <pc:sldMkLst>
          <pc:docMk/>
          <pc:sldMk cId="522478385" sldId="412"/>
        </pc:sldMkLst>
      </pc:sldChg>
      <pc:sldChg chg="addSp modSp new">
        <pc:chgData name="Harleen Kaur" userId="S::id65ns02@ubalt.edu::9f7fc1d6-ab67-473f-ba46-e98f6ce2049b" providerId="AD" clId="Web-{24A82F63-0F5D-6B59-5808-5CE2E621E3E7}" dt="2021-07-01T20:37:03.526" v="1104" actId="20577"/>
        <pc:sldMkLst>
          <pc:docMk/>
          <pc:sldMk cId="2411303168" sldId="413"/>
        </pc:sldMkLst>
      </pc:sldChg>
      <pc:sldChg chg="delSp modSp new">
        <pc:chgData name="Harleen Kaur" userId="S::id65ns02@ubalt.edu::9f7fc1d6-ab67-473f-ba46-e98f6ce2049b" providerId="AD" clId="Web-{24A82F63-0F5D-6B59-5808-5CE2E621E3E7}" dt="2021-07-01T20:41:47.642" v="1174"/>
        <pc:sldMkLst>
          <pc:docMk/>
          <pc:sldMk cId="456765016" sldId="414"/>
        </pc:sldMkLst>
      </pc:sldChg>
      <pc:sldChg chg="new del">
        <pc:chgData name="Harleen Kaur" userId="S::id65ns02@ubalt.edu::9f7fc1d6-ab67-473f-ba46-e98f6ce2049b" providerId="AD" clId="Web-{24A82F63-0F5D-6B59-5808-5CE2E621E3E7}" dt="2021-07-01T20:41:33.142" v="1145"/>
        <pc:sldMkLst>
          <pc:docMk/>
          <pc:sldMk cId="2655385271" sldId="414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3:48.020" v="2050" actId="14100"/>
        <pc:sldMkLst>
          <pc:docMk/>
          <pc:sldMk cId="66371764" sldId="415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4:16.770" v="2056" actId="14100"/>
        <pc:sldMkLst>
          <pc:docMk/>
          <pc:sldMk cId="1684471298" sldId="416"/>
        </pc:sldMkLst>
      </pc:sldChg>
      <pc:sldChg chg="addSp modSp new">
        <pc:chgData name="Harleen Kaur" userId="S::id65ns02@ubalt.edu::9f7fc1d6-ab67-473f-ba46-e98f6ce2049b" providerId="AD" clId="Web-{24A82F63-0F5D-6B59-5808-5CE2E621E3E7}" dt="2021-07-01T21:25:11.865" v="2066" actId="14100"/>
        <pc:sldMkLst>
          <pc:docMk/>
          <pc:sldMk cId="179776723" sldId="417"/>
        </pc:sldMkLst>
      </pc:sldChg>
      <pc:sldChg chg="addSp delSp modSp new">
        <pc:chgData name="Harleen Kaur" userId="S::id65ns02@ubalt.edu::9f7fc1d6-ab67-473f-ba46-e98f6ce2049b" providerId="AD" clId="Web-{24A82F63-0F5D-6B59-5808-5CE2E621E3E7}" dt="2021-07-01T20:51:34.064" v="1352" actId="14100"/>
        <pc:sldMkLst>
          <pc:docMk/>
          <pc:sldMk cId="3958321751" sldId="418"/>
        </pc:sldMkLst>
      </pc:sldChg>
      <pc:sldChg chg="modSp new">
        <pc:chgData name="Harleen Kaur" userId="S::id65ns02@ubalt.edu::9f7fc1d6-ab67-473f-ba46-e98f6ce2049b" providerId="AD" clId="Web-{24A82F63-0F5D-6B59-5808-5CE2E621E3E7}" dt="2021-07-01T20:54:50.616" v="1468" actId="20577"/>
        <pc:sldMkLst>
          <pc:docMk/>
          <pc:sldMk cId="2101678053" sldId="419"/>
        </pc:sldMkLst>
      </pc:sldChg>
      <pc:sldChg chg="addSp modSp new">
        <pc:chgData name="Harleen Kaur" userId="S::id65ns02@ubalt.edu::9f7fc1d6-ab67-473f-ba46-e98f6ce2049b" providerId="AD" clId="Web-{24A82F63-0F5D-6B59-5808-5CE2E621E3E7}" dt="2021-07-01T20:59:23.716" v="1551" actId="14100"/>
        <pc:sldMkLst>
          <pc:docMk/>
          <pc:sldMk cId="3115273674" sldId="420"/>
        </pc:sldMkLst>
      </pc:sldChg>
    </pc:docChg>
  </pc:docChgLst>
  <pc:docChgLst>
    <pc:chgData name="Harleen Kaur" userId="S::id65ns02@ubalt.edu::9f7fc1d6-ab67-473f-ba46-e98f6ce2049b" providerId="AD" clId="Web-{0E384766-FE7D-9EA4-3BD2-FE904007267E}"/>
    <pc:docChg chg="addSld modSld">
      <pc:chgData name="Harleen Kaur" userId="S::id65ns02@ubalt.edu::9f7fc1d6-ab67-473f-ba46-e98f6ce2049b" providerId="AD" clId="Web-{0E384766-FE7D-9EA4-3BD2-FE904007267E}" dt="2021-07-10T20:21:34.634" v="260" actId="20577"/>
      <pc:docMkLst>
        <pc:docMk/>
      </pc:docMkLst>
      <pc:sldChg chg="addSp modSp new">
        <pc:chgData name="Harleen Kaur" userId="S::id65ns02@ubalt.edu::9f7fc1d6-ab67-473f-ba46-e98f6ce2049b" providerId="AD" clId="Web-{0E384766-FE7D-9EA4-3BD2-FE904007267E}" dt="2021-07-10T20:15:55.483" v="127"/>
        <pc:sldMkLst>
          <pc:docMk/>
          <pc:sldMk cId="473647882" sldId="430"/>
        </pc:sldMkLst>
      </pc:sldChg>
      <pc:sldChg chg="modSp new">
        <pc:chgData name="Harleen Kaur" userId="S::id65ns02@ubalt.edu::9f7fc1d6-ab67-473f-ba46-e98f6ce2049b" providerId="AD" clId="Web-{0E384766-FE7D-9EA4-3BD2-FE904007267E}" dt="2021-07-10T20:18:54.425" v="189" actId="20577"/>
        <pc:sldMkLst>
          <pc:docMk/>
          <pc:sldMk cId="768160874" sldId="431"/>
        </pc:sldMkLst>
      </pc:sldChg>
      <pc:sldChg chg="modSp new">
        <pc:chgData name="Harleen Kaur" userId="S::id65ns02@ubalt.edu::9f7fc1d6-ab67-473f-ba46-e98f6ce2049b" providerId="AD" clId="Web-{0E384766-FE7D-9EA4-3BD2-FE904007267E}" dt="2021-07-10T20:21:34.634" v="260" actId="20577"/>
        <pc:sldMkLst>
          <pc:docMk/>
          <pc:sldMk cId="3284775497" sldId="432"/>
        </pc:sldMkLst>
      </pc:sldChg>
    </pc:docChg>
  </pc:docChgLst>
  <pc:docChgLst>
    <pc:chgData name="Harleen Kaur" userId="S::id65ns02@ubalt.edu::9f7fc1d6-ab67-473f-ba46-e98f6ce2049b" providerId="AD" clId="Web-{27D33FF7-E8F2-E86E-129C-3EDA19566DC0}"/>
    <pc:docChg chg="modSld">
      <pc:chgData name="Harleen Kaur" userId="S::id65ns02@ubalt.edu::9f7fc1d6-ab67-473f-ba46-e98f6ce2049b" providerId="AD" clId="Web-{27D33FF7-E8F2-E86E-129C-3EDA19566DC0}" dt="2021-07-12T01:47:32.447" v="46"/>
      <pc:docMkLst>
        <pc:docMk/>
      </pc:docMkLst>
      <pc:sldChg chg="addSp modSp">
        <pc:chgData name="Harleen Kaur" userId="S::id65ns02@ubalt.edu::9f7fc1d6-ab67-473f-ba46-e98f6ce2049b" providerId="AD" clId="Web-{27D33FF7-E8F2-E86E-129C-3EDA19566DC0}" dt="2021-07-12T01:47:32.447" v="46"/>
        <pc:sldMkLst>
          <pc:docMk/>
          <pc:sldMk cId="701159285" sldId="366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162D092C-A6C8-574F-CF50-9633D2D9FFEB}"/>
    <pc:docChg chg="modSld">
      <pc:chgData name="Harleen Kaur" userId="S::id65ns02@ubalt.edu::9f7fc1d6-ab67-473f-ba46-e98f6ce2049b" providerId="AD" clId="Web-{162D092C-A6C8-574F-CF50-9633D2D9FFEB}" dt="2021-07-06T19:55:46.953" v="408" actId="1076"/>
      <pc:docMkLst>
        <pc:docMk/>
      </pc:docMkLst>
      <pc:sldChg chg="modNotes">
        <pc:chgData name="Harleen Kaur" userId="S::id65ns02@ubalt.edu::9f7fc1d6-ab67-473f-ba46-e98f6ce2049b" providerId="AD" clId="Web-{162D092C-A6C8-574F-CF50-9633D2D9FFEB}" dt="2021-07-06T19:40:48.469" v="107"/>
        <pc:sldMkLst>
          <pc:docMk/>
          <pc:sldMk cId="1936378801" sldId="370"/>
        </pc:sldMkLst>
      </pc:sldChg>
      <pc:sldChg chg="modNotes">
        <pc:chgData name="Harleen Kaur" userId="S::id65ns02@ubalt.edu::9f7fc1d6-ab67-473f-ba46-e98f6ce2049b" providerId="AD" clId="Web-{162D092C-A6C8-574F-CF50-9633D2D9FFEB}" dt="2021-07-06T19:41:32.268" v="135"/>
        <pc:sldMkLst>
          <pc:docMk/>
          <pc:sldMk cId="1486128054" sldId="371"/>
        </pc:sldMkLst>
      </pc:sldChg>
      <pc:sldChg chg="modNotes">
        <pc:chgData name="Harleen Kaur" userId="S::id65ns02@ubalt.edu::9f7fc1d6-ab67-473f-ba46-e98f6ce2049b" providerId="AD" clId="Web-{162D092C-A6C8-574F-CF50-9633D2D9FFEB}" dt="2021-07-06T19:41:47.003" v="141"/>
        <pc:sldMkLst>
          <pc:docMk/>
          <pc:sldMk cId="4290566257" sldId="384"/>
        </pc:sldMkLst>
      </pc:sldChg>
      <pc:sldChg chg="modSp">
        <pc:chgData name="Harleen Kaur" userId="S::id65ns02@ubalt.edu::9f7fc1d6-ab67-473f-ba46-e98f6ce2049b" providerId="AD" clId="Web-{162D092C-A6C8-574F-CF50-9633D2D9FFEB}" dt="2021-07-06T19:54:02.575" v="372" actId="14100"/>
        <pc:sldMkLst>
          <pc:docMk/>
          <pc:sldMk cId="1424450382" sldId="39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5:46.953" v="408" actId="1076"/>
        <pc:sldMkLst>
          <pc:docMk/>
          <pc:sldMk cId="4282274648" sldId="399"/>
        </pc:sldMkLst>
      </pc:sldChg>
      <pc:sldChg chg="modNotes">
        <pc:chgData name="Harleen Kaur" userId="S::id65ns02@ubalt.edu::9f7fc1d6-ab67-473f-ba46-e98f6ce2049b" providerId="AD" clId="Web-{162D092C-A6C8-574F-CF50-9633D2D9FFEB}" dt="2021-07-06T19:38:46.309" v="39"/>
        <pc:sldMkLst>
          <pc:docMk/>
          <pc:sldMk cId="522478385" sldId="412"/>
        </pc:sldMkLst>
      </pc:sldChg>
      <pc:sldChg chg="modNotes">
        <pc:chgData name="Harleen Kaur" userId="S::id65ns02@ubalt.edu::9f7fc1d6-ab67-473f-ba46-e98f6ce2049b" providerId="AD" clId="Web-{162D092C-A6C8-574F-CF50-9633D2D9FFEB}" dt="2021-07-06T19:42:12.082" v="156"/>
        <pc:sldMkLst>
          <pc:docMk/>
          <pc:sldMk cId="66371764" sldId="415"/>
        </pc:sldMkLst>
      </pc:sldChg>
      <pc:sldChg chg="modNotes">
        <pc:chgData name="Harleen Kaur" userId="S::id65ns02@ubalt.edu::9f7fc1d6-ab67-473f-ba46-e98f6ce2049b" providerId="AD" clId="Web-{162D092C-A6C8-574F-CF50-9633D2D9FFEB}" dt="2021-07-06T19:42:51.161" v="177"/>
        <pc:sldMkLst>
          <pc:docMk/>
          <pc:sldMk cId="1684471298" sldId="416"/>
        </pc:sldMkLst>
      </pc:sldChg>
      <pc:sldChg chg="modNotes">
        <pc:chgData name="Harleen Kaur" userId="S::id65ns02@ubalt.edu::9f7fc1d6-ab67-473f-ba46-e98f6ce2049b" providerId="AD" clId="Web-{162D092C-A6C8-574F-CF50-9633D2D9FFEB}" dt="2021-07-06T19:43:24.693" v="209"/>
        <pc:sldMkLst>
          <pc:docMk/>
          <pc:sldMk cId="179776723" sldId="417"/>
        </pc:sldMkLst>
      </pc:sldChg>
      <pc:sldChg chg="modSp">
        <pc:chgData name="Harleen Kaur" userId="S::id65ns02@ubalt.edu::9f7fc1d6-ab67-473f-ba46-e98f6ce2049b" providerId="AD" clId="Web-{162D092C-A6C8-574F-CF50-9633D2D9FFEB}" dt="2021-07-06T19:43:47.007" v="214" actId="20577"/>
        <pc:sldMkLst>
          <pc:docMk/>
          <pc:sldMk cId="2101678053" sldId="419"/>
        </pc:sldMkLst>
      </pc:sldChg>
      <pc:sldChg chg="modSp">
        <pc:chgData name="Harleen Kaur" userId="S::id65ns02@ubalt.edu::9f7fc1d6-ab67-473f-ba46-e98f6ce2049b" providerId="AD" clId="Web-{162D092C-A6C8-574F-CF50-9633D2D9FFEB}" dt="2021-07-06T19:44:08.789" v="216" actId="20577"/>
        <pc:sldMkLst>
          <pc:docMk/>
          <pc:sldMk cId="3115273674" sldId="420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5:17.791" v="242"/>
        <pc:sldMkLst>
          <pc:docMk/>
          <pc:sldMk cId="2087098632" sldId="423"/>
        </pc:sldMkLst>
      </pc:sldChg>
      <pc:sldChg chg="addSp modSp">
        <pc:chgData name="Harleen Kaur" userId="S::id65ns02@ubalt.edu::9f7fc1d6-ab67-473f-ba46-e98f6ce2049b" providerId="AD" clId="Web-{162D092C-A6C8-574F-CF50-9633D2D9FFEB}" dt="2021-07-06T19:45:50.198" v="249" actId="14100"/>
        <pc:sldMkLst>
          <pc:docMk/>
          <pc:sldMk cId="3730165327" sldId="424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47:51.531" v="298" actId="14100"/>
        <pc:sldMkLst>
          <pc:docMk/>
          <pc:sldMk cId="3406999115" sldId="425"/>
        </pc:sldMkLst>
      </pc:sldChg>
      <pc:sldChg chg="addSp modSp">
        <pc:chgData name="Harleen Kaur" userId="S::id65ns02@ubalt.edu::9f7fc1d6-ab67-473f-ba46-e98f6ce2049b" providerId="AD" clId="Web-{162D092C-A6C8-574F-CF50-9633D2D9FFEB}" dt="2021-07-06T19:49:11.393" v="312" actId="14100"/>
        <pc:sldMkLst>
          <pc:docMk/>
          <pc:sldMk cId="587346624" sldId="427"/>
        </pc:sldMkLst>
      </pc:sldChg>
      <pc:sldChg chg="modSp">
        <pc:chgData name="Harleen Kaur" userId="S::id65ns02@ubalt.edu::9f7fc1d6-ab67-473f-ba46-e98f6ce2049b" providerId="AD" clId="Web-{162D092C-A6C8-574F-CF50-9633D2D9FFEB}" dt="2021-07-06T19:49:43.738" v="327" actId="20577"/>
        <pc:sldMkLst>
          <pc:docMk/>
          <pc:sldMk cId="3670501619" sldId="428"/>
        </pc:sldMkLst>
      </pc:sldChg>
      <pc:sldChg chg="addSp modSp modNotes">
        <pc:chgData name="Harleen Kaur" userId="S::id65ns02@ubalt.edu::9f7fc1d6-ab67-473f-ba46-e98f6ce2049b" providerId="AD" clId="Web-{162D092C-A6C8-574F-CF50-9633D2D9FFEB}" dt="2021-07-06T19:51:19.741" v="366"/>
        <pc:sldMkLst>
          <pc:docMk/>
          <pc:sldMk cId="1760768871" sldId="429"/>
        </pc:sldMkLst>
      </pc:sldChg>
    </pc:docChg>
  </pc:docChgLst>
  <pc:docChgLst>
    <pc:chgData name="Harleen Kaur" userId="S::id65ns02@ubalt.edu::9f7fc1d6-ab67-473f-ba46-e98f6ce2049b" providerId="AD" clId="Web-{BC93CD25-5AA3-FEFE-3232-765FB547F96E}"/>
    <pc:docChg chg="addSld modSld">
      <pc:chgData name="Harleen Kaur" userId="S::id65ns02@ubalt.edu::9f7fc1d6-ab67-473f-ba46-e98f6ce2049b" providerId="AD" clId="Web-{BC93CD25-5AA3-FEFE-3232-765FB547F96E}" dt="2021-06-20T17:50:19.069" v="622" actId="20577"/>
      <pc:docMkLst>
        <pc:docMk/>
      </pc:docMkLst>
      <pc:sldChg chg="modSp">
        <pc:chgData name="Harleen Kaur" userId="S::id65ns02@ubalt.edu::9f7fc1d6-ab67-473f-ba46-e98f6ce2049b" providerId="AD" clId="Web-{BC93CD25-5AA3-FEFE-3232-765FB547F96E}" dt="2021-06-20T16:58:31.750" v="233" actId="20577"/>
        <pc:sldMkLst>
          <pc:docMk/>
          <pc:sldMk cId="1420588628" sldId="367"/>
        </pc:sldMkLst>
      </pc:sldChg>
      <pc:sldChg chg="modSp">
        <pc:chgData name="Harleen Kaur" userId="S::id65ns02@ubalt.edu::9f7fc1d6-ab67-473f-ba46-e98f6ce2049b" providerId="AD" clId="Web-{BC93CD25-5AA3-FEFE-3232-765FB547F96E}" dt="2021-06-20T16:58:21.859" v="231" actId="20577"/>
        <pc:sldMkLst>
          <pc:docMk/>
          <pc:sldMk cId="3051962303" sldId="382"/>
        </pc:sldMkLst>
      </pc:sldChg>
      <pc:sldChg chg="addSp delSp modSp">
        <pc:chgData name="Harleen Kaur" userId="S::id65ns02@ubalt.edu::9f7fc1d6-ab67-473f-ba46-e98f6ce2049b" providerId="AD" clId="Web-{BC93CD25-5AA3-FEFE-3232-765FB547F96E}" dt="2021-06-20T16:27:30.215" v="52" actId="1076"/>
        <pc:sldMkLst>
          <pc:docMk/>
          <pc:sldMk cId="2193591673" sldId="385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29:33.378" v="79" actId="1076"/>
        <pc:sldMkLst>
          <pc:docMk/>
          <pc:sldMk cId="269575062" sldId="386"/>
        </pc:sldMkLst>
      </pc:sldChg>
      <pc:sldChg chg="addSp delSp modSp mod setBg">
        <pc:chgData name="Harleen Kaur" userId="S::id65ns02@ubalt.edu::9f7fc1d6-ab67-473f-ba46-e98f6ce2049b" providerId="AD" clId="Web-{BC93CD25-5AA3-FEFE-3232-765FB547F96E}" dt="2021-06-20T16:39:38.005" v="132" actId="20577"/>
        <pc:sldMkLst>
          <pc:docMk/>
          <pc:sldMk cId="3323627169" sldId="38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39:30.786" v="127" actId="20577"/>
        <pc:sldMkLst>
          <pc:docMk/>
          <pc:sldMk cId="709942697" sldId="388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6:45:20.853" v="166" actId="14100"/>
        <pc:sldMkLst>
          <pc:docMk/>
          <pc:sldMk cId="4047841888" sldId="389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6:46:00.152" v="178" actId="14100"/>
        <pc:sldMkLst>
          <pc:docMk/>
          <pc:sldMk cId="2556203705" sldId="390"/>
        </pc:sldMkLst>
      </pc:sldChg>
      <pc:sldChg chg="modSp new">
        <pc:chgData name="Harleen Kaur" userId="S::id65ns02@ubalt.edu::9f7fc1d6-ab67-473f-ba46-e98f6ce2049b" providerId="AD" clId="Web-{BC93CD25-5AA3-FEFE-3232-765FB547F96E}" dt="2021-06-20T16:49:16.326" v="229" actId="20577"/>
        <pc:sldMkLst>
          <pc:docMk/>
          <pc:sldMk cId="2885670956" sldId="391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2:59.658" v="370" actId="20577"/>
        <pc:sldMkLst>
          <pc:docMk/>
          <pc:sldMk cId="4236523951" sldId="392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10:19.556" v="316"/>
        <pc:sldMkLst>
          <pc:docMk/>
          <pc:sldMk cId="3092363351" sldId="393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18:03.065" v="378" actId="1076"/>
        <pc:sldMkLst>
          <pc:docMk/>
          <pc:sldMk cId="1180580322" sldId="394"/>
        </pc:sldMkLst>
      </pc:sldChg>
      <pc:sldChg chg="addSp delSp modSp new mod setBg">
        <pc:chgData name="Harleen Kaur" userId="S::id65ns02@ubalt.edu::9f7fc1d6-ab67-473f-ba46-e98f6ce2049b" providerId="AD" clId="Web-{BC93CD25-5AA3-FEFE-3232-765FB547F96E}" dt="2021-06-20T17:22:43.412" v="458" actId="20577"/>
        <pc:sldMkLst>
          <pc:docMk/>
          <pc:sldMk cId="2730749068" sldId="395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23:29.462" v="467" actId="14100"/>
        <pc:sldMkLst>
          <pc:docMk/>
          <pc:sldMk cId="2087620493" sldId="396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4:19.062" v="513" actId="20577"/>
        <pc:sldMkLst>
          <pc:docMk/>
          <pc:sldMk cId="2521390374" sldId="397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36:08.305" v="538" actId="1076"/>
        <pc:sldMkLst>
          <pc:docMk/>
          <pc:sldMk cId="1424450382" sldId="398"/>
        </pc:sldMkLst>
      </pc:sldChg>
      <pc:sldChg chg="addSp delSp modSp new">
        <pc:chgData name="Harleen Kaur" userId="S::id65ns02@ubalt.edu::9f7fc1d6-ab67-473f-ba46-e98f6ce2049b" providerId="AD" clId="Web-{BC93CD25-5AA3-FEFE-3232-765FB547F96E}" dt="2021-06-20T17:44:19.082" v="573" actId="14100"/>
        <pc:sldMkLst>
          <pc:docMk/>
          <pc:sldMk cId="4282274648" sldId="399"/>
        </pc:sldMkLst>
      </pc:sldChg>
      <pc:sldChg chg="modSp new">
        <pc:chgData name="Harleen Kaur" userId="S::id65ns02@ubalt.edu::9f7fc1d6-ab67-473f-ba46-e98f6ce2049b" providerId="AD" clId="Web-{BC93CD25-5AA3-FEFE-3232-765FB547F96E}" dt="2021-06-20T17:50:19.069" v="622" actId="20577"/>
        <pc:sldMkLst>
          <pc:docMk/>
          <pc:sldMk cId="1035885451" sldId="400"/>
        </pc:sldMkLst>
      </pc:sldChg>
    </pc:docChg>
  </pc:docChgLst>
  <pc:docChgLst>
    <pc:chgData name="Harleen Kaur" userId="S::id65ns02@ubalt.edu::9f7fc1d6-ab67-473f-ba46-e98f6ce2049b" providerId="AD" clId="Web-{8E73B074-AED8-C6E3-CBDD-BB1A931F49E6}"/>
    <pc:docChg chg="modSld">
      <pc:chgData name="Harleen Kaur" userId="S::id65ns02@ubalt.edu::9f7fc1d6-ab67-473f-ba46-e98f6ce2049b" providerId="AD" clId="Web-{8E73B074-AED8-C6E3-CBDD-BB1A931F49E6}" dt="2021-08-05T19:28:48.141" v="42" actId="20577"/>
      <pc:docMkLst>
        <pc:docMk/>
      </pc:docMkLst>
      <pc:sldChg chg="modSp">
        <pc:chgData name="Harleen Kaur" userId="S::id65ns02@ubalt.edu::9f7fc1d6-ab67-473f-ba46-e98f6ce2049b" providerId="AD" clId="Web-{8E73B074-AED8-C6E3-CBDD-BB1A931F49E6}" dt="2021-08-05T19:27:44.373" v="26" actId="20577"/>
        <pc:sldMkLst>
          <pc:docMk/>
          <pc:sldMk cId="1963476675" sldId="405"/>
        </pc:sldMkLst>
      </pc:sldChg>
      <pc:sldChg chg="modSp">
        <pc:chgData name="Harleen Kaur" userId="S::id65ns02@ubalt.edu::9f7fc1d6-ab67-473f-ba46-e98f6ce2049b" providerId="AD" clId="Web-{8E73B074-AED8-C6E3-CBDD-BB1A931F49E6}" dt="2021-08-05T19:28:07.983" v="28" actId="20577"/>
        <pc:sldMkLst>
          <pc:docMk/>
          <pc:sldMk cId="456765016" sldId="414"/>
        </pc:sldMkLst>
      </pc:sldChg>
      <pc:sldChg chg="modSp">
        <pc:chgData name="Harleen Kaur" userId="S::id65ns02@ubalt.edu::9f7fc1d6-ab67-473f-ba46-e98f6ce2049b" providerId="AD" clId="Web-{8E73B074-AED8-C6E3-CBDD-BB1A931F49E6}" dt="2021-08-05T19:28:22.781" v="35" actId="20577"/>
        <pc:sldMkLst>
          <pc:docMk/>
          <pc:sldMk cId="66371764" sldId="415"/>
        </pc:sldMkLst>
      </pc:sldChg>
      <pc:sldChg chg="modSp">
        <pc:chgData name="Harleen Kaur" userId="S::id65ns02@ubalt.edu::9f7fc1d6-ab67-473f-ba46-e98f6ce2049b" providerId="AD" clId="Web-{8E73B074-AED8-C6E3-CBDD-BB1A931F49E6}" dt="2021-08-05T19:28:48.141" v="42" actId="20577"/>
        <pc:sldMkLst>
          <pc:docMk/>
          <pc:sldMk cId="2087098632" sldId="423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Richard Wheeless" userId="edf7d7f9-5d95-4eec-886d-0f745236a21b" providerId="ADAL" clId="{91B764E0-A51C-4D0D-B9CA-B83657DE8FBE}"/>
    <pc:docChg chg="modSld sldOrd">
      <pc:chgData name="Richard Wheeless" userId="edf7d7f9-5d95-4eec-886d-0f745236a21b" providerId="ADAL" clId="{91B764E0-A51C-4D0D-B9CA-B83657DE8FBE}" dt="2021-05-13T12:18:59.691" v="3"/>
      <pc:docMkLst>
        <pc:docMk/>
      </pc:docMkLst>
      <pc:sldChg chg="ord">
        <pc:chgData name="Richard Wheeless" userId="edf7d7f9-5d95-4eec-886d-0f745236a21b" providerId="ADAL" clId="{91B764E0-A51C-4D0D-B9CA-B83657DE8FBE}" dt="2021-05-13T12:18:59.691" v="3"/>
        <pc:sldMkLst>
          <pc:docMk/>
          <pc:sldMk cId="1323245308" sldId="256"/>
        </pc:sldMkLst>
      </pc:sldChg>
      <pc:sldChg chg="ord">
        <pc:chgData name="Richard Wheeless" userId="edf7d7f9-5d95-4eec-886d-0f745236a21b" providerId="ADAL" clId="{91B764E0-A51C-4D0D-B9CA-B83657DE8FBE}" dt="2021-05-13T12:18:54.878" v="1"/>
        <pc:sldMkLst>
          <pc:docMk/>
          <pc:sldMk cId="23526368" sldId="357"/>
        </pc:sldMkLst>
      </pc:sldChg>
    </pc:docChg>
  </pc:docChgLst>
  <pc:docChgLst>
    <pc:chgData name="Weifeng Xu" userId="e7aed605-a3dd-4d5a-a692-a87037af107b" providerId="ADAL" clId="{9DC70E6D-2855-421C-AD38-FA2AE9A503FD}"/>
    <pc:docChg chg="undo redo custSel addSld delSld modSld">
      <pc:chgData name="Weifeng Xu" userId="e7aed605-a3dd-4d5a-a692-a87037af107b" providerId="ADAL" clId="{9DC70E6D-2855-421C-AD38-FA2AE9A503FD}" dt="2021-03-21T14:59:36.231" v="618" actId="20577"/>
      <pc:docMkLst>
        <pc:docMk/>
      </pc:docMkLst>
      <pc:sldChg chg="modSp mod">
        <pc:chgData name="Weifeng Xu" userId="e7aed605-a3dd-4d5a-a692-a87037af107b" providerId="ADAL" clId="{9DC70E6D-2855-421C-AD38-FA2AE9A503FD}" dt="2021-03-20T20:39:59.005" v="25" actId="6549"/>
        <pc:sldMkLst>
          <pc:docMk/>
          <pc:sldMk cId="1323245308" sldId="256"/>
        </pc:sldMkLst>
      </pc:sldChg>
      <pc:sldChg chg="addSp delSp modSp add mod setBg modClrScheme delDesignElem chgLayout">
        <pc:chgData name="Weifeng Xu" userId="e7aed605-a3dd-4d5a-a692-a87037af107b" providerId="ADAL" clId="{9DC70E6D-2855-421C-AD38-FA2AE9A503FD}" dt="2021-03-21T13:29:19.540" v="270" actId="26606"/>
        <pc:sldMkLst>
          <pc:docMk/>
          <pc:sldMk cId="2546093945" sldId="348"/>
        </pc:sldMkLst>
      </pc:sldChg>
      <pc:sldChg chg="addSp delSp modSp add mod">
        <pc:chgData name="Weifeng Xu" userId="e7aed605-a3dd-4d5a-a692-a87037af107b" providerId="ADAL" clId="{9DC70E6D-2855-421C-AD38-FA2AE9A503FD}" dt="2021-03-20T20:48:11.717" v="123" actId="6549"/>
        <pc:sldMkLst>
          <pc:docMk/>
          <pc:sldMk cId="23526368" sldId="357"/>
        </pc:sldMkLst>
      </pc:sldChg>
      <pc:sldChg chg="addSp delSp modSp new mod setBg setClrOvrMap">
        <pc:chgData name="Weifeng Xu" userId="e7aed605-a3dd-4d5a-a692-a87037af107b" providerId="ADAL" clId="{9DC70E6D-2855-421C-AD38-FA2AE9A503FD}" dt="2021-03-21T00:21:14.956" v="174" actId="26606"/>
        <pc:sldMkLst>
          <pc:docMk/>
          <pc:sldMk cId="1254262611" sldId="358"/>
        </pc:sldMkLst>
      </pc:sldChg>
      <pc:sldChg chg="new">
        <pc:chgData name="Weifeng Xu" userId="e7aed605-a3dd-4d5a-a692-a87037af107b" providerId="ADAL" clId="{9DC70E6D-2855-421C-AD38-FA2AE9A503FD}" dt="2021-03-21T13:49:32.208" v="271" actId="680"/>
        <pc:sldMkLst>
          <pc:docMk/>
          <pc:sldMk cId="1781775744" sldId="359"/>
        </pc:sldMkLst>
      </pc:sldChg>
      <pc:sldChg chg="new del">
        <pc:chgData name="Weifeng Xu" userId="e7aed605-a3dd-4d5a-a692-a87037af107b" providerId="ADAL" clId="{9DC70E6D-2855-421C-AD38-FA2AE9A503FD}" dt="2021-03-21T13:27:05.665" v="178" actId="47"/>
        <pc:sldMkLst>
          <pc:docMk/>
          <pc:sldMk cId="3663357047" sldId="359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8:41.144" v="469"/>
        <pc:sldMkLst>
          <pc:docMk/>
          <pc:sldMk cId="2424170873" sldId="360"/>
        </pc:sldMkLst>
      </pc:sldChg>
      <pc:sldChg chg="addSp delSp modSp new mod modClrScheme chgLayout modNotesTx">
        <pc:chgData name="Weifeng Xu" userId="e7aed605-a3dd-4d5a-a692-a87037af107b" providerId="ADAL" clId="{9DC70E6D-2855-421C-AD38-FA2AE9A503FD}" dt="2021-03-21T14:02:10.561" v="446"/>
        <pc:sldMkLst>
          <pc:docMk/>
          <pc:sldMk cId="1497462197" sldId="361"/>
        </pc:sldMkLst>
      </pc:sldChg>
      <pc:sldChg chg="addSp delSp modSp add mod setBg modNotesTx">
        <pc:chgData name="Weifeng Xu" userId="e7aed605-a3dd-4d5a-a692-a87037af107b" providerId="ADAL" clId="{9DC70E6D-2855-421C-AD38-FA2AE9A503FD}" dt="2021-03-21T14:06:03.156" v="468" actId="20577"/>
        <pc:sldMkLst>
          <pc:docMk/>
          <pc:sldMk cId="2916150050" sldId="362"/>
        </pc:sldMkLst>
      </pc:sldChg>
      <pc:sldChg chg="addSp modSp new mod modNotesTx">
        <pc:chgData name="Weifeng Xu" userId="e7aed605-a3dd-4d5a-a692-a87037af107b" providerId="ADAL" clId="{9DC70E6D-2855-421C-AD38-FA2AE9A503FD}" dt="2021-03-21T14:59:36.231" v="618" actId="20577"/>
        <pc:sldMkLst>
          <pc:docMk/>
          <pc:sldMk cId="414764396" sldId="363"/>
        </pc:sldMkLst>
      </pc:sldChg>
      <pc:sldChg chg="new">
        <pc:chgData name="Weifeng Xu" userId="e7aed605-a3dd-4d5a-a692-a87037af107b" providerId="ADAL" clId="{9DC70E6D-2855-421C-AD38-FA2AE9A503FD}" dt="2021-03-21T14:54:46.116" v="522" actId="680"/>
        <pc:sldMkLst>
          <pc:docMk/>
          <pc:sldMk cId="3175832827" sldId="364"/>
        </pc:sldMkLst>
      </pc:sldChg>
      <pc:sldChg chg="addSp modSp new mod">
        <pc:chgData name="Weifeng Xu" userId="e7aed605-a3dd-4d5a-a692-a87037af107b" providerId="ADAL" clId="{9DC70E6D-2855-421C-AD38-FA2AE9A503FD}" dt="2021-03-21T14:58:43.165" v="600" actId="14100"/>
        <pc:sldMkLst>
          <pc:docMk/>
          <pc:sldMk cId="3612370313" sldId="365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Harleen Kaur" userId="S::id65ns02@ubalt.edu::9f7fc1d6-ab67-473f-ba46-e98f6ce2049b" providerId="AD" clId="Web-{91C60279-8120-80BA-E78D-5445DCD5EEF5}"/>
    <pc:docChg chg="addSld delSld modSld">
      <pc:chgData name="Harleen Kaur" userId="S::id65ns02@ubalt.edu::9f7fc1d6-ab67-473f-ba46-e98f6ce2049b" providerId="AD" clId="Web-{91C60279-8120-80BA-E78D-5445DCD5EEF5}" dt="2021-06-20T04:24:58.311" v="1254" actId="14100"/>
      <pc:docMkLst>
        <pc:docMk/>
      </pc:docMkLst>
      <pc:sldChg chg="modSp del">
        <pc:chgData name="Harleen Kaur" userId="S::id65ns02@ubalt.edu::9f7fc1d6-ab67-473f-ba46-e98f6ce2049b" providerId="AD" clId="Web-{91C60279-8120-80BA-E78D-5445DCD5EEF5}" dt="2021-06-19T22:00:08.294" v="20"/>
        <pc:sldMkLst>
          <pc:docMk/>
          <pc:sldMk cId="1781775744" sldId="359"/>
        </pc:sldMkLst>
      </pc:sldChg>
      <pc:sldChg chg="modSp new">
        <pc:chgData name="Harleen Kaur" userId="S::id65ns02@ubalt.edu::9f7fc1d6-ab67-473f-ba46-e98f6ce2049b" providerId="AD" clId="Web-{91C60279-8120-80BA-E78D-5445DCD5EEF5}" dt="2021-06-19T22:01:00.608" v="41" actId="20577"/>
        <pc:sldMkLst>
          <pc:docMk/>
          <pc:sldMk cId="701159285" sldId="366"/>
        </pc:sldMkLst>
      </pc:sldChg>
      <pc:sldChg chg="addSp delSp modSp new mod setBg modNotes">
        <pc:chgData name="Harleen Kaur" userId="S::id65ns02@ubalt.edu::9f7fc1d6-ab67-473f-ba46-e98f6ce2049b" providerId="AD" clId="Web-{91C60279-8120-80BA-E78D-5445DCD5EEF5}" dt="2021-06-20T03:29:49.519" v="463"/>
        <pc:sldMkLst>
          <pc:docMk/>
          <pc:sldMk cId="1420588628" sldId="36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35:07.535" v="469" actId="20577"/>
        <pc:sldMkLst>
          <pc:docMk/>
          <pc:sldMk cId="1883557736" sldId="36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3:38:59.513" v="530"/>
        <pc:sldMkLst>
          <pc:docMk/>
          <pc:sldMk cId="2249049539" sldId="369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5:15.393" v="400" actId="1076"/>
        <pc:sldMkLst>
          <pc:docMk/>
          <pc:sldMk cId="1936378801" sldId="37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18:42.381" v="421" actId="14100"/>
        <pc:sldMkLst>
          <pc:docMk/>
          <pc:sldMk cId="1486128054" sldId="371"/>
        </pc:sldMkLst>
      </pc:sldChg>
      <pc:sldChg chg="addSp delSp modSp new">
        <pc:chgData name="Harleen Kaur" userId="S::id65ns02@ubalt.edu::9f7fc1d6-ab67-473f-ba46-e98f6ce2049b" providerId="AD" clId="Web-{91C60279-8120-80BA-E78D-5445DCD5EEF5}" dt="2021-06-19T23:23:38.106" v="456" actId="14100"/>
        <pc:sldMkLst>
          <pc:docMk/>
          <pc:sldMk cId="2178730260" sldId="372"/>
        </pc:sldMkLst>
      </pc:sldChg>
      <pc:sldChg chg="modSp new">
        <pc:chgData name="Harleen Kaur" userId="S::id65ns02@ubalt.edu::9f7fc1d6-ab67-473f-ba46-e98f6ce2049b" providerId="AD" clId="Web-{91C60279-8120-80BA-E78D-5445DCD5EEF5}" dt="2021-06-20T04:15:46.052" v="1157" actId="20577"/>
        <pc:sldMkLst>
          <pc:docMk/>
          <pc:sldMk cId="3461768251" sldId="37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3:40.708" v="619"/>
        <pc:sldMkLst>
          <pc:docMk/>
          <pc:sldMk cId="4230358847" sldId="374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46:23.334" v="667" actId="14100"/>
        <pc:sldMkLst>
          <pc:docMk/>
          <pc:sldMk cId="1666623918" sldId="375"/>
        </pc:sldMkLst>
      </pc:sldChg>
      <pc:sldChg chg="modSp new">
        <pc:chgData name="Harleen Kaur" userId="S::id65ns02@ubalt.edu::9f7fc1d6-ab67-473f-ba46-e98f6ce2049b" providerId="AD" clId="Web-{91C60279-8120-80BA-E78D-5445DCD5EEF5}" dt="2021-06-20T03:47:07.366" v="685" actId="20577"/>
        <pc:sldMkLst>
          <pc:docMk/>
          <pc:sldMk cId="3094692292" sldId="376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5:01.615" v="692"/>
        <pc:sldMkLst>
          <pc:docMk/>
          <pc:sldMk cId="1729260382" sldId="377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3:58:50.123" v="732"/>
        <pc:sldMkLst>
          <pc:docMk/>
          <pc:sldMk cId="987234533" sldId="378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08:57.973" v="988" actId="20577"/>
        <pc:sldMkLst>
          <pc:docMk/>
          <pc:sldMk cId="973363857" sldId="379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11:13.398" v="1012" actId="14100"/>
        <pc:sldMkLst>
          <pc:docMk/>
          <pc:sldMk cId="679887406" sldId="380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12:10.353" v="1019" actId="1076"/>
        <pc:sldMkLst>
          <pc:docMk/>
          <pc:sldMk cId="887055268" sldId="381"/>
        </pc:sldMkLst>
      </pc:sldChg>
      <pc:sldChg chg="addSp delSp modSp new mod setBg">
        <pc:chgData name="Harleen Kaur" userId="S::id65ns02@ubalt.edu::9f7fc1d6-ab67-473f-ba46-e98f6ce2049b" providerId="AD" clId="Web-{91C60279-8120-80BA-E78D-5445DCD5EEF5}" dt="2021-06-20T04:20:39.786" v="1192" actId="20577"/>
        <pc:sldMkLst>
          <pc:docMk/>
          <pc:sldMk cId="3051962303" sldId="382"/>
        </pc:sldMkLst>
      </pc:sldChg>
      <pc:sldChg chg="modSp new">
        <pc:chgData name="Harleen Kaur" userId="S::id65ns02@ubalt.edu::9f7fc1d6-ab67-473f-ba46-e98f6ce2049b" providerId="AD" clId="Web-{91C60279-8120-80BA-E78D-5445DCD5EEF5}" dt="2021-06-20T04:22:34.947" v="1235" actId="20577"/>
        <pc:sldMkLst>
          <pc:docMk/>
          <pc:sldMk cId="2778954444" sldId="383"/>
        </pc:sldMkLst>
      </pc:sldChg>
      <pc:sldChg chg="addSp delSp modSp new">
        <pc:chgData name="Harleen Kaur" userId="S::id65ns02@ubalt.edu::9f7fc1d6-ab67-473f-ba46-e98f6ce2049b" providerId="AD" clId="Web-{91C60279-8120-80BA-E78D-5445DCD5EEF5}" dt="2021-06-20T04:24:58.311" v="1254" actId="14100"/>
        <pc:sldMkLst>
          <pc:docMk/>
          <pc:sldMk cId="4290566257" sldId="384"/>
        </pc:sldMkLst>
      </pc:sldChg>
      <pc:sldChg chg="new">
        <pc:chgData name="Harleen Kaur" userId="S::id65ns02@ubalt.edu::9f7fc1d6-ab67-473f-ba46-e98f6ce2049b" providerId="AD" clId="Web-{91C60279-8120-80BA-E78D-5445DCD5EEF5}" dt="2021-06-20T04:20:55.568" v="1195"/>
        <pc:sldMkLst>
          <pc:docMk/>
          <pc:sldMk cId="2193591673" sldId="385"/>
        </pc:sldMkLst>
      </pc:sldChg>
      <pc:sldChg chg="new">
        <pc:chgData name="Harleen Kaur" userId="S::id65ns02@ubalt.edu::9f7fc1d6-ab67-473f-ba46-e98f6ce2049b" providerId="AD" clId="Web-{91C60279-8120-80BA-E78D-5445DCD5EEF5}" dt="2021-06-20T04:20:56.568" v="1196"/>
        <pc:sldMkLst>
          <pc:docMk/>
          <pc:sldMk cId="269575062" sldId="386"/>
        </pc:sldMkLst>
      </pc:sldChg>
      <pc:sldChg chg="new">
        <pc:chgData name="Harleen Kaur" userId="S::id65ns02@ubalt.edu::9f7fc1d6-ab67-473f-ba46-e98f6ce2049b" providerId="AD" clId="Web-{91C60279-8120-80BA-E78D-5445DCD5EEF5}" dt="2021-06-20T04:20:58.615" v="1197"/>
        <pc:sldMkLst>
          <pc:docMk/>
          <pc:sldMk cId="3323627169" sldId="387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Weifeng Xu" userId="e7aed605-a3dd-4d5a-a692-a87037af107b" providerId="ADAL" clId="{299C181A-A292-47FC-915C-BDBD223C6841}"/>
    <pc:docChg chg="undo redo custSel addSld delSld modSld sldOrd">
      <pc:chgData name="Weifeng Xu" userId="e7aed605-a3dd-4d5a-a692-a87037af107b" providerId="ADAL" clId="{299C181A-A292-47FC-915C-BDBD223C6841}" dt="2025-01-01T22:50:56.667" v="4391" actId="20577"/>
      <pc:docMkLst>
        <pc:docMk/>
      </pc:docMkLst>
      <pc:sldChg chg="modSp mod">
        <pc:chgData name="Weifeng Xu" userId="e7aed605-a3dd-4d5a-a692-a87037af107b" providerId="ADAL" clId="{299C181A-A292-47FC-915C-BDBD223C6841}" dt="2021-08-25T19:08:03.878" v="2256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46093945" sldId="348"/>
        </pc:sldMkLst>
      </pc:sldChg>
      <pc:sldChg chg="del ord">
        <pc:chgData name="Weifeng Xu" userId="e7aed605-a3dd-4d5a-a692-a87037af107b" providerId="ADAL" clId="{299C181A-A292-47FC-915C-BDBD223C6841}" dt="2021-08-09T02:01:20.452" v="2232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1254262611" sldId="358"/>
        </pc:sldMkLst>
      </pc:sldChg>
      <pc:sldChg chg="del">
        <pc:chgData name="Weifeng Xu" userId="e7aed605-a3dd-4d5a-a692-a87037af107b" providerId="ADAL" clId="{299C181A-A292-47FC-915C-BDBD223C6841}" dt="2021-07-31T02:28:27.868" v="2163" actId="47"/>
        <pc:sldMkLst>
          <pc:docMk/>
          <pc:sldMk cId="3175832827" sldId="364"/>
        </pc:sldMkLst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01159285" sldId="366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36378801" sldId="370"/>
        </pc:sldMkLst>
      </pc:sldChg>
      <pc:sldChg chg="add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486128054" sldId="371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3461768251" sldId="373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666623918" sldId="375"/>
        </pc:sldMkLst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887055268" sldId="381"/>
        </pc:sldMkLst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290566257" sldId="384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047841888" sldId="389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556203705" sldId="390"/>
        </pc:sldMkLst>
      </pc:sldChg>
      <pc:sldChg chg="del">
        <pc:chgData name="Weifeng Xu" userId="e7aed605-a3dd-4d5a-a692-a87037af107b" providerId="ADAL" clId="{299C181A-A292-47FC-915C-BDBD223C6841}" dt="2021-08-09T02:01:20.452" v="2232" actId="47"/>
        <pc:sldMkLst>
          <pc:docMk/>
          <pc:sldMk cId="2885670956" sldId="391"/>
        </pc:sldMkLst>
      </pc:sldChg>
      <pc:sldChg chg="addSp delSp modSp mod ord modClrScheme chgLayout">
        <pc:chgData name="Weifeng Xu" userId="e7aed605-a3dd-4d5a-a692-a87037af107b" providerId="ADAL" clId="{299C181A-A292-47FC-915C-BDBD223C6841}" dt="2021-10-31T15:22:49.830" v="4135" actId="1076"/>
        <pc:sldMkLst>
          <pc:docMk/>
          <pc:sldMk cId="2521390374" sldId="397"/>
        </pc:sldMkLst>
      </pc:sldChg>
      <pc:sldChg chg="addSp delSp modSp mod ord modClrScheme chgLayout modNotesTx">
        <pc:chgData name="Weifeng Xu" userId="e7aed605-a3dd-4d5a-a692-a87037af107b" providerId="ADAL" clId="{299C181A-A292-47FC-915C-BDBD223C6841}" dt="2021-10-31T01:33:17.985" v="3658" actId="14100"/>
        <pc:sldMkLst>
          <pc:docMk/>
          <pc:sldMk cId="1424450382" sldId="398"/>
        </pc:sldMkLst>
      </pc:sldChg>
      <pc:sldChg chg="addSp delSp modSp mod ord setBg modClrScheme chgLayout modNotesTx">
        <pc:chgData name="Weifeng Xu" userId="e7aed605-a3dd-4d5a-a692-a87037af107b" providerId="ADAL" clId="{299C181A-A292-47FC-915C-BDBD223C6841}" dt="2021-10-31T15:23:51.270" v="4165" actId="20577"/>
        <pc:sldMkLst>
          <pc:docMk/>
          <pc:sldMk cId="4282274648" sldId="399"/>
        </pc:sldMkLst>
      </pc:sldChg>
      <pc:sldChg chg="modSp mod">
        <pc:chgData name="Weifeng Xu" userId="e7aed605-a3dd-4d5a-a692-a87037af107b" providerId="ADAL" clId="{299C181A-A292-47FC-915C-BDBD223C6841}" dt="2025-01-01T22:49:52.194" v="4373" actId="20577"/>
        <pc:sldMkLst>
          <pc:docMk/>
          <pc:sldMk cId="1035885451" sldId="400"/>
        </pc:sldMkLst>
        <pc:spChg chg="mod">
          <ac:chgData name="Weifeng Xu" userId="e7aed605-a3dd-4d5a-a692-a87037af107b" providerId="ADAL" clId="{299C181A-A292-47FC-915C-BDBD223C6841}" dt="2025-01-01T22:49:52.194" v="4373" actId="20577"/>
          <ac:spMkLst>
            <pc:docMk/>
            <pc:sldMk cId="1035885451" sldId="400"/>
            <ac:spMk id="3" creationId="{F4930A26-1A14-4060-8BA5-BFBB79F20694}"/>
          </ac:spMkLst>
        </pc:spChg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4022808996" sldId="401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185167051" sldId="402"/>
        </pc:sldMkLst>
      </pc:sldChg>
      <pc:sldChg chg="del">
        <pc:chgData name="Weifeng Xu" userId="e7aed605-a3dd-4d5a-a692-a87037af107b" providerId="ADAL" clId="{299C181A-A292-47FC-915C-BDBD223C6841}" dt="2021-07-30T20:24:08.003" v="200" actId="47"/>
        <pc:sldMkLst>
          <pc:docMk/>
          <pc:sldMk cId="679802578" sldId="403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60136703" sldId="404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63476675" sldId="405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01938147" sldId="406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858862555" sldId="407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2434915796" sldId="408"/>
        </pc:sldMkLst>
      </pc:sldChg>
      <pc:sldChg chg="del">
        <pc:chgData name="Weifeng Xu" userId="e7aed605-a3dd-4d5a-a692-a87037af107b" providerId="ADAL" clId="{299C181A-A292-47FC-915C-BDBD223C6841}" dt="2021-07-30T20:41:19.245" v="535" actId="47"/>
        <pc:sldMkLst>
          <pc:docMk/>
          <pc:sldMk cId="2818335078" sldId="409"/>
        </pc:sldMkLst>
      </pc:sldChg>
      <pc:sldChg chg="addSp delSp modSp del mod ord">
        <pc:chgData name="Weifeng Xu" userId="e7aed605-a3dd-4d5a-a692-a87037af107b" providerId="ADAL" clId="{299C181A-A292-47FC-915C-BDBD223C6841}" dt="2021-08-09T02:01:20.452" v="2232" actId="47"/>
        <pc:sldMkLst>
          <pc:docMk/>
          <pc:sldMk cId="1342007102" sldId="410"/>
        </pc:sldMkLst>
      </pc:sldChg>
      <pc:sldChg chg="modSp add del mod ord">
        <pc:chgData name="Weifeng Xu" userId="e7aed605-a3dd-4d5a-a692-a87037af107b" providerId="ADAL" clId="{299C181A-A292-47FC-915C-BDBD223C6841}" dt="2021-07-30T20:51:30.466" v="609" actId="47"/>
        <pc:sldMkLst>
          <pc:docMk/>
          <pc:sldMk cId="99111677" sldId="411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522478385" sldId="412"/>
        </pc:sldMkLst>
      </pc:sldChg>
      <pc:sldChg chg="addSp delSp 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2411303168" sldId="413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56765016" sldId="414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66371764" sldId="415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684471298" sldId="416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79776723" sldId="417"/>
        </pc:sldMkLst>
      </pc:sldChg>
      <pc:sldChg chg="addSp delSp modSp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958321751" sldId="418"/>
        </pc:sldMkLst>
      </pc:sldChg>
      <pc:sldChg chg="del">
        <pc:chgData name="Weifeng Xu" userId="e7aed605-a3dd-4d5a-a692-a87037af107b" providerId="ADAL" clId="{299C181A-A292-47FC-915C-BDBD223C6841}" dt="2021-07-31T00:57:59.638" v="1531" actId="47"/>
        <pc:sldMkLst>
          <pc:docMk/>
          <pc:sldMk cId="2101678053" sldId="419"/>
        </pc:sldMkLst>
      </pc:sldChg>
      <pc:sldChg chg="addSp delSp modSp del mod or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3115273674" sldId="420"/>
        </pc:sldMkLst>
      </pc:sldChg>
      <pc:sldChg chg="delSp modSp mod">
        <pc:chgData name="Weifeng Xu" userId="e7aed605-a3dd-4d5a-a692-a87037af107b" providerId="ADAL" clId="{299C181A-A292-47FC-915C-BDBD223C6841}" dt="2025-01-01T22:50:38.405" v="4374" actId="6549"/>
        <pc:sldMkLst>
          <pc:docMk/>
          <pc:sldMk cId="1151500973" sldId="421"/>
        </pc:sldMkLst>
        <pc:spChg chg="mod">
          <ac:chgData name="Weifeng Xu" userId="e7aed605-a3dd-4d5a-a692-a87037af107b" providerId="ADAL" clId="{299C181A-A292-47FC-915C-BDBD223C6841}" dt="2025-01-01T22:50:38.405" v="4374" actId="6549"/>
          <ac:spMkLst>
            <pc:docMk/>
            <pc:sldMk cId="1151500973" sldId="421"/>
            <ac:spMk id="3" creationId="{86713D20-625E-4503-8C84-749AC4EF6589}"/>
          </ac:spMkLst>
        </pc:spChg>
        <pc:picChg chg="mod">
          <ac:chgData name="Weifeng Xu" userId="e7aed605-a3dd-4d5a-a692-a87037af107b" providerId="ADAL" clId="{299C181A-A292-47FC-915C-BDBD223C6841}" dt="2025-01-01T22:32:06.345" v="4195" actId="1076"/>
          <ac:picMkLst>
            <pc:docMk/>
            <pc:sldMk cId="1151500973" sldId="421"/>
            <ac:picMk id="4" creationId="{0CAAB16E-A67E-44E4-B0D0-5B2C013EC4D3}"/>
          </ac:picMkLst>
        </pc:picChg>
        <pc:picChg chg="mod">
          <ac:chgData name="Weifeng Xu" userId="e7aed605-a3dd-4d5a-a692-a87037af107b" providerId="ADAL" clId="{299C181A-A292-47FC-915C-BDBD223C6841}" dt="2025-01-01T22:32:04.143" v="4194" actId="1076"/>
          <ac:picMkLst>
            <pc:docMk/>
            <pc:sldMk cId="1151500973" sldId="421"/>
            <ac:picMk id="6" creationId="{B62D6A0A-593F-455B-85F8-72C5F345ECA4}"/>
          </ac:picMkLst>
        </pc:picChg>
      </pc:sldChg>
      <pc:sldChg chg="addSp delSp modSp mod modClrScheme chgLayout">
        <pc:chgData name="Weifeng Xu" userId="e7aed605-a3dd-4d5a-a692-a87037af107b" providerId="ADAL" clId="{299C181A-A292-47FC-915C-BDBD223C6841}" dt="2021-08-26T02:55:58.417" v="2783"/>
        <pc:sldMkLst>
          <pc:docMk/>
          <pc:sldMk cId="1427802691" sldId="422"/>
        </pc:sldMkLst>
      </pc:sldChg>
      <pc:sldChg chg="addSp delSp modSp del mod modClrScheme chgLayout">
        <pc:chgData name="Weifeng Xu" userId="e7aed605-a3dd-4d5a-a692-a87037af107b" providerId="ADAL" clId="{299C181A-A292-47FC-915C-BDBD223C6841}" dt="2021-08-26T02:52:56.736" v="2481" actId="47"/>
        <pc:sldMkLst>
          <pc:docMk/>
          <pc:sldMk cId="2087098632" sldId="423"/>
        </pc:sldMkLst>
      </pc:sldChg>
      <pc:sldChg chg="addSp delSp modSp del mod modClrScheme chgLayout">
        <pc:chgData name="Weifeng Xu" userId="e7aed605-a3dd-4d5a-a692-a87037af107b" providerId="ADAL" clId="{299C181A-A292-47FC-915C-BDBD223C6841}" dt="2021-08-26T02:56:07.284" v="2784" actId="47"/>
        <pc:sldMkLst>
          <pc:docMk/>
          <pc:sldMk cId="3730165327" sldId="424"/>
        </pc:sldMkLst>
      </pc:sldChg>
      <pc:sldChg chg="addSp delSp modSp mod modClrScheme chgLayout modNotesTx">
        <pc:chgData name="Weifeng Xu" userId="e7aed605-a3dd-4d5a-a692-a87037af107b" providerId="ADAL" clId="{299C181A-A292-47FC-915C-BDBD223C6841}" dt="2025-01-01T22:45:15.183" v="4302" actId="14100"/>
        <pc:sldMkLst>
          <pc:docMk/>
          <pc:sldMk cId="3406999115" sldId="425"/>
        </pc:sldMkLst>
        <pc:cxnChg chg="mod">
          <ac:chgData name="Weifeng Xu" userId="e7aed605-a3dd-4d5a-a692-a87037af107b" providerId="ADAL" clId="{299C181A-A292-47FC-915C-BDBD223C6841}" dt="2025-01-01T22:45:15.183" v="4302" actId="14100"/>
          <ac:cxnSpMkLst>
            <pc:docMk/>
            <pc:sldMk cId="3406999115" sldId="425"/>
            <ac:cxnSpMk id="39" creationId="{F7AA6209-F95C-4A5F-B099-F9A9637C13BC}"/>
          </ac:cxnSpMkLst>
        </pc:cxnChg>
      </pc:sldChg>
      <pc:sldChg chg="addSp delSp modSp mod modClrScheme chgLayout modNotesTx">
        <pc:chgData name="Weifeng Xu" userId="e7aed605-a3dd-4d5a-a692-a87037af107b" providerId="ADAL" clId="{299C181A-A292-47FC-915C-BDBD223C6841}" dt="2025-01-01T22:46:41.468" v="4359" actId="1038"/>
        <pc:sldMkLst>
          <pc:docMk/>
          <pc:sldMk cId="3066724419" sldId="426"/>
        </pc:sldMkLst>
        <pc:spChg chg="add mod">
          <ac:chgData name="Weifeng Xu" userId="e7aed605-a3dd-4d5a-a692-a87037af107b" providerId="ADAL" clId="{299C181A-A292-47FC-915C-BDBD223C6841}" dt="2025-01-01T22:43:11.141" v="4301" actId="1038"/>
          <ac:spMkLst>
            <pc:docMk/>
            <pc:sldMk cId="3066724419" sldId="426"/>
            <ac:spMk id="3" creationId="{52F68BF2-BA89-3A1A-B42B-B33AD0EDA794}"/>
          </ac:spMkLst>
        </pc:spChg>
        <pc:spChg chg="add mod">
          <ac:chgData name="Weifeng Xu" userId="e7aed605-a3dd-4d5a-a692-a87037af107b" providerId="ADAL" clId="{299C181A-A292-47FC-915C-BDBD223C6841}" dt="2025-01-01T22:46:41.468" v="4359" actId="1038"/>
          <ac:spMkLst>
            <pc:docMk/>
            <pc:sldMk cId="3066724419" sldId="426"/>
            <ac:spMk id="4" creationId="{62651622-4123-BA1A-01DC-B4CD601DCAE4}"/>
          </ac:spMkLst>
        </pc:spChg>
        <pc:spChg chg="mod">
          <ac:chgData name="Weifeng Xu" userId="e7aed605-a3dd-4d5a-a692-a87037af107b" providerId="ADAL" clId="{299C181A-A292-47FC-915C-BDBD223C6841}" dt="2025-01-01T22:42:37.747" v="4233" actId="1038"/>
          <ac:spMkLst>
            <pc:docMk/>
            <pc:sldMk cId="3066724419" sldId="426"/>
            <ac:spMk id="8" creationId="{30C1A54F-69D4-42A5-ADDB-CAB36B7537AA}"/>
          </ac:spMkLst>
        </pc:spChg>
        <pc:spChg chg="del">
          <ac:chgData name="Weifeng Xu" userId="e7aed605-a3dd-4d5a-a692-a87037af107b" providerId="ADAL" clId="{299C181A-A292-47FC-915C-BDBD223C6841}" dt="2025-01-01T22:42:10.320" v="4214" actId="478"/>
          <ac:spMkLst>
            <pc:docMk/>
            <pc:sldMk cId="3066724419" sldId="426"/>
            <ac:spMk id="18" creationId="{DBD483A0-428B-4AB9-829C-CB4B3F15D5C1}"/>
          </ac:spMkLst>
        </pc:spChg>
        <pc:picChg chg="mod">
          <ac:chgData name="Weifeng Xu" userId="e7aed605-a3dd-4d5a-a692-a87037af107b" providerId="ADAL" clId="{299C181A-A292-47FC-915C-BDBD223C6841}" dt="2025-01-01T22:42:26.345" v="4216" actId="1076"/>
          <ac:picMkLst>
            <pc:docMk/>
            <pc:sldMk cId="3066724419" sldId="426"/>
            <ac:picMk id="5" creationId="{09A18ABF-25FA-4F84-B0BA-3407B99B9095}"/>
          </ac:picMkLst>
        </pc:picChg>
        <pc:cxnChg chg="mod">
          <ac:chgData name="Weifeng Xu" userId="e7aed605-a3dd-4d5a-a692-a87037af107b" providerId="ADAL" clId="{299C181A-A292-47FC-915C-BDBD223C6841}" dt="2025-01-01T22:42:42.804" v="4234" actId="14100"/>
          <ac:cxnSpMkLst>
            <pc:docMk/>
            <pc:sldMk cId="3066724419" sldId="426"/>
            <ac:cxnSpMk id="11" creationId="{A7A221D6-8E12-4A96-887B-BA5BC0AEDBAD}"/>
          </ac:cxnSpMkLst>
        </pc:cxnChg>
      </pc:sldChg>
      <pc:sldChg chg="del">
        <pc:chgData name="Weifeng Xu" userId="e7aed605-a3dd-4d5a-a692-a87037af107b" providerId="ADAL" clId="{299C181A-A292-47FC-915C-BDBD223C6841}" dt="2021-07-31T02:26:32.777" v="2159" actId="47"/>
        <pc:sldMkLst>
          <pc:docMk/>
          <pc:sldMk cId="587346624" sldId="427"/>
        </pc:sldMkLst>
      </pc:sldChg>
      <pc:sldChg chg="del">
        <pc:chgData name="Weifeng Xu" userId="e7aed605-a3dd-4d5a-a692-a87037af107b" providerId="ADAL" clId="{299C181A-A292-47FC-915C-BDBD223C6841}" dt="2021-07-31T02:26:38.648" v="2160" actId="47"/>
        <pc:sldMkLst>
          <pc:docMk/>
          <pc:sldMk cId="3670501619" sldId="428"/>
        </pc:sldMkLst>
      </pc:sldChg>
      <pc:sldChg chg="addSp modSp mod ord">
        <pc:chgData name="Weifeng Xu" userId="e7aed605-a3dd-4d5a-a692-a87037af107b" providerId="ADAL" clId="{299C181A-A292-47FC-915C-BDBD223C6841}" dt="2021-10-31T15:21:10.619" v="4110" actId="114"/>
        <pc:sldMkLst>
          <pc:docMk/>
          <pc:sldMk cId="1760768871" sldId="429"/>
        </pc:sldMkLst>
      </pc:sldChg>
      <pc:sldChg chg="addSp delSp modSp del mod setBg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73647882" sldId="430"/>
        </pc:sldMkLst>
      </pc:sldChg>
      <pc:sldChg chg="modSp del mod">
        <pc:chgData name="Weifeng Xu" userId="e7aed605-a3dd-4d5a-a692-a87037af107b" providerId="ADAL" clId="{299C181A-A292-47FC-915C-BDBD223C6841}" dt="2021-08-09T02:01:20.452" v="2232" actId="47"/>
        <pc:sldMkLst>
          <pc:docMk/>
          <pc:sldMk cId="768160874" sldId="431"/>
        </pc:sldMkLst>
      </pc:sldChg>
      <pc:sldChg chg="modSp mod ord">
        <pc:chgData name="Weifeng Xu" userId="e7aed605-a3dd-4d5a-a692-a87037af107b" providerId="ADAL" clId="{299C181A-A292-47FC-915C-BDBD223C6841}" dt="2025-01-01T22:50:56.667" v="4391" actId="20577"/>
        <pc:sldMkLst>
          <pc:docMk/>
          <pc:sldMk cId="3284775497" sldId="432"/>
        </pc:sldMkLst>
        <pc:spChg chg="mod">
          <ac:chgData name="Weifeng Xu" userId="e7aed605-a3dd-4d5a-a692-a87037af107b" providerId="ADAL" clId="{299C181A-A292-47FC-915C-BDBD223C6841}" dt="2025-01-01T22:50:56.667" v="4391" actId="20577"/>
          <ac:spMkLst>
            <pc:docMk/>
            <pc:sldMk cId="3284775497" sldId="432"/>
            <ac:spMk id="3" creationId="{18D657A0-9034-4FCA-A510-61C52EF840AE}"/>
          </ac:spMkLst>
        </pc:spChg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888958480" sldId="433"/>
        </pc:sldMkLst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1950342371" sldId="434"/>
        </pc:sldMkLst>
      </pc:sldChg>
      <pc:sldChg chg="addSp delSp modSp new del mod modClrScheme chgLayout">
        <pc:chgData name="Weifeng Xu" userId="e7aed605-a3dd-4d5a-a692-a87037af107b" providerId="ADAL" clId="{299C181A-A292-47FC-915C-BDBD223C6841}" dt="2021-08-09T02:01:20.452" v="2232" actId="47"/>
        <pc:sldMkLst>
          <pc:docMk/>
          <pc:sldMk cId="4201802835" sldId="435"/>
        </pc:sldMkLst>
      </pc:sldChg>
      <pc:sldChg chg="addSp delSp modSp new mod modClrScheme chgLayout">
        <pc:chgData name="Weifeng Xu" userId="e7aed605-a3dd-4d5a-a692-a87037af107b" providerId="ADAL" clId="{299C181A-A292-47FC-915C-BDBD223C6841}" dt="2021-07-31T01:07:36.724" v="1694" actId="1076"/>
        <pc:sldMkLst>
          <pc:docMk/>
          <pc:sldMk cId="4007224247" sldId="436"/>
        </pc:sldMkLst>
      </pc:sldChg>
      <pc:sldChg chg="addSp delSp modSp new mod modClrScheme chgLayout">
        <pc:chgData name="Weifeng Xu" userId="e7aed605-a3dd-4d5a-a692-a87037af107b" providerId="ADAL" clId="{299C181A-A292-47FC-915C-BDBD223C6841}" dt="2021-08-25T19:12:32.976" v="2270" actId="20577"/>
        <pc:sldMkLst>
          <pc:docMk/>
          <pc:sldMk cId="2838362762" sldId="437"/>
        </pc:sldMkLst>
      </pc:sldChg>
      <pc:sldChg chg="addSp delSp modSp new del mod ord modClrScheme chgLayout">
        <pc:chgData name="Weifeng Xu" userId="e7aed605-a3dd-4d5a-a692-a87037af107b" providerId="ADAL" clId="{299C181A-A292-47FC-915C-BDBD223C6841}" dt="2021-10-31T15:12:47.012" v="4012" actId="47"/>
        <pc:sldMkLst>
          <pc:docMk/>
          <pc:sldMk cId="2240699764" sldId="438"/>
        </pc:sldMkLst>
      </pc:sldChg>
      <pc:sldChg chg="addSp delSp modSp new mod modClrScheme chgLayout modNotesTx">
        <pc:chgData name="Weifeng Xu" userId="e7aed605-a3dd-4d5a-a692-a87037af107b" providerId="ADAL" clId="{299C181A-A292-47FC-915C-BDBD223C6841}" dt="2021-10-31T14:37:31.078" v="3820" actId="20577"/>
        <pc:sldMkLst>
          <pc:docMk/>
          <pc:sldMk cId="610156519" sldId="439"/>
        </pc:sldMkLst>
      </pc:sldChg>
      <pc:sldChg chg="addSp delSp modSp new mod modClrScheme chgLayout modNotesTx">
        <pc:chgData name="Weifeng Xu" userId="e7aed605-a3dd-4d5a-a692-a87037af107b" providerId="ADAL" clId="{299C181A-A292-47FC-915C-BDBD223C6841}" dt="2025-01-01T22:41:29.012" v="4212" actId="1076"/>
        <pc:sldMkLst>
          <pc:docMk/>
          <pc:sldMk cId="951055975" sldId="440"/>
        </pc:sldMkLst>
        <pc:spChg chg="add mod">
          <ac:chgData name="Weifeng Xu" userId="e7aed605-a3dd-4d5a-a692-a87037af107b" providerId="ADAL" clId="{299C181A-A292-47FC-915C-BDBD223C6841}" dt="2025-01-01T22:41:29.012" v="4212" actId="1076"/>
          <ac:spMkLst>
            <pc:docMk/>
            <pc:sldMk cId="951055975" sldId="440"/>
            <ac:spMk id="11" creationId="{A3C748D4-C62B-87F6-5130-FAFE47A52929}"/>
          </ac:spMkLst>
        </pc:spChg>
        <pc:spChg chg="mod">
          <ac:chgData name="Weifeng Xu" userId="e7aed605-a3dd-4d5a-a692-a87037af107b" providerId="ADAL" clId="{299C181A-A292-47FC-915C-BDBD223C6841}" dt="2025-01-01T22:38:32.153" v="4204" actId="20577"/>
          <ac:spMkLst>
            <pc:docMk/>
            <pc:sldMk cId="951055975" sldId="440"/>
            <ac:spMk id="13" creationId="{5FFAC06B-36D1-4360-A5A2-5C5A3634C643}"/>
          </ac:spMkLst>
        </pc:spChg>
        <pc:picChg chg="mod">
          <ac:chgData name="Weifeng Xu" userId="e7aed605-a3dd-4d5a-a692-a87037af107b" providerId="ADAL" clId="{299C181A-A292-47FC-915C-BDBD223C6841}" dt="2025-01-01T22:41:01.473" v="4207" actId="1076"/>
          <ac:picMkLst>
            <pc:docMk/>
            <pc:sldMk cId="951055975" sldId="440"/>
            <ac:picMk id="4" creationId="{D7424D2B-3CF8-4FC7-A339-F7412DD7A7A3}"/>
          </ac:picMkLst>
        </pc:picChg>
        <pc:cxnChg chg="mod">
          <ac:chgData name="Weifeng Xu" userId="e7aed605-a3dd-4d5a-a692-a87037af107b" providerId="ADAL" clId="{299C181A-A292-47FC-915C-BDBD223C6841}" dt="2025-01-01T22:38:32.153" v="4204" actId="20577"/>
          <ac:cxnSpMkLst>
            <pc:docMk/>
            <pc:sldMk cId="951055975" sldId="440"/>
            <ac:cxnSpMk id="14" creationId="{5E19DE34-4BE3-4220-810E-AB18B16A054B}"/>
          </ac:cxnSpMkLst>
        </pc:cxnChg>
      </pc:sldChg>
      <pc:sldChg chg="addSp modSp new mod ord modClrScheme chgLayout">
        <pc:chgData name="Weifeng Xu" userId="e7aed605-a3dd-4d5a-a692-a87037af107b" providerId="ADAL" clId="{299C181A-A292-47FC-915C-BDBD223C6841}" dt="2021-10-31T15:05:20.398" v="3865" actId="1076"/>
        <pc:sldMkLst>
          <pc:docMk/>
          <pc:sldMk cId="219194961" sldId="441"/>
        </pc:sldMkLst>
      </pc:sldChg>
      <pc:sldChg chg="addSp modSp new mod">
        <pc:chgData name="Weifeng Xu" userId="e7aed605-a3dd-4d5a-a692-a87037af107b" providerId="ADAL" clId="{299C181A-A292-47FC-915C-BDBD223C6841}" dt="2021-10-31T15:24:34.275" v="4192" actId="1076"/>
        <pc:sldMkLst>
          <pc:docMk/>
          <pc:sldMk cId="110490757" sldId="442"/>
        </pc:sldMkLst>
      </pc:sldChg>
      <pc:sldChg chg="addSp modSp new mod">
        <pc:chgData name="Weifeng Xu" userId="e7aed605-a3dd-4d5a-a692-a87037af107b" providerId="ADAL" clId="{299C181A-A292-47FC-915C-BDBD223C6841}" dt="2021-10-31T01:23:34.995" v="3500" actId="207"/>
        <pc:sldMkLst>
          <pc:docMk/>
          <pc:sldMk cId="786197526" sldId="443"/>
        </pc:sldMkLst>
      </pc:sldChg>
      <pc:sldChg chg="addSp modSp new mod modNotesTx">
        <pc:chgData name="Weifeng Xu" userId="e7aed605-a3dd-4d5a-a692-a87037af107b" providerId="ADAL" clId="{299C181A-A292-47FC-915C-BDBD223C6841}" dt="2021-10-31T01:26:19.932" v="3504" actId="1076"/>
        <pc:sldMkLst>
          <pc:docMk/>
          <pc:sldMk cId="364954698" sldId="444"/>
        </pc:sldMkLst>
      </pc:sldChg>
      <pc:sldChg chg="addSp new mod modNotesTx">
        <pc:chgData name="Weifeng Xu" userId="e7aed605-a3dd-4d5a-a692-a87037af107b" providerId="ADAL" clId="{299C181A-A292-47FC-915C-BDBD223C6841}" dt="2021-10-31T01:41:23.677" v="3666"/>
        <pc:sldMkLst>
          <pc:docMk/>
          <pc:sldMk cId="548659655" sldId="445"/>
        </pc:sldMkLst>
      </pc:sldChg>
      <pc:sldChg chg="addSp delSp modSp new mod ord modNotesTx">
        <pc:chgData name="Weifeng Xu" userId="e7aed605-a3dd-4d5a-a692-a87037af107b" providerId="ADAL" clId="{299C181A-A292-47FC-915C-BDBD223C6841}" dt="2021-10-31T01:51:22.643" v="3675"/>
        <pc:sldMkLst>
          <pc:docMk/>
          <pc:sldMk cId="3311941139" sldId="446"/>
        </pc:sldMkLst>
      </pc:sldChg>
      <pc:sldChg chg="addSp delSp modSp new mod modNotesTx">
        <pc:chgData name="Weifeng Xu" userId="e7aed605-a3dd-4d5a-a692-a87037af107b" providerId="ADAL" clId="{299C181A-A292-47FC-915C-BDBD223C6841}" dt="2021-10-31T01:48:14.102" v="3673" actId="22"/>
        <pc:sldMkLst>
          <pc:docMk/>
          <pc:sldMk cId="264254639" sldId="447"/>
        </pc:sldMkLst>
      </pc:sldChg>
      <pc:sldChg chg="new del">
        <pc:chgData name="Weifeng Xu" userId="e7aed605-a3dd-4d5a-a692-a87037af107b" providerId="ADAL" clId="{299C181A-A292-47FC-915C-BDBD223C6841}" dt="2021-10-31T14:46:03.879" v="3858" actId="47"/>
        <pc:sldMkLst>
          <pc:docMk/>
          <pc:sldMk cId="299440706" sldId="448"/>
        </pc:sldMkLst>
      </pc:sldChg>
      <pc:sldChg chg="addSp delSp new mod ord modClrScheme chgLayout">
        <pc:chgData name="Weifeng Xu" userId="e7aed605-a3dd-4d5a-a692-a87037af107b" providerId="ADAL" clId="{299C181A-A292-47FC-915C-BDBD223C6841}" dt="2021-10-31T14:45:59.208" v="3857"/>
        <pc:sldMkLst>
          <pc:docMk/>
          <pc:sldMk cId="1072146614" sldId="449"/>
        </pc:sldMkLst>
      </pc:sldChg>
      <pc:sldChg chg="addSp delSp modSp new mod modClrScheme chgLayout">
        <pc:chgData name="Weifeng Xu" userId="e7aed605-a3dd-4d5a-a692-a87037af107b" providerId="ADAL" clId="{299C181A-A292-47FC-915C-BDBD223C6841}" dt="2021-10-31T15:12:35.717" v="4011" actId="1076"/>
        <pc:sldMkLst>
          <pc:docMk/>
          <pc:sldMk cId="2897797370" sldId="4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-d @1581195314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2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35.6609123, 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https://www.google.com/maps/place/35%C2%B039'39.3%22N+78%C2%B052'47.6%22W/@35.6609133,-78.88207,17z/data=!3m1!4b1!4m5!3m4!1s0x0:0x0!8m2!3d35.6609133!4d-78.8798813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5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https://play.google.com/store/apps/details?id=com.snapchat.android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4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2 'Pixel 3/data/data/</a:t>
            </a:r>
            <a:r>
              <a:rPr lang="en-US" dirty="0" err="1"/>
              <a:t>com.snapchat.android</a:t>
            </a:r>
            <a:r>
              <a:rPr lang="en-US" dirty="0"/>
              <a:t>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1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'Pixel 3/data/data/</a:t>
            </a:r>
            <a:r>
              <a:rPr lang="en-US" dirty="0" err="1"/>
              <a:t>com.snapchat.android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/user_session_shared_pref.xml'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tree -L 1 'Pixel 3/data/data/com.whatsapp/'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cat 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shared_prefs</a:t>
            </a:r>
            <a:r>
              <a:rPr lang="en-US" dirty="0">
                <a:cs typeface="Calibri"/>
              </a:rPr>
              <a:t>/registration.RegisterPhone.xml'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 -L 1  'Pixel 3/data/data/</a:t>
            </a:r>
            <a:r>
              <a:rPr lang="en-US" dirty="0" err="1"/>
              <a:t>com.whatsapp</a:t>
            </a:r>
            <a:r>
              <a:rPr lang="en-US" dirty="0"/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9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Cmd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wa.db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4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https://arxiv.org/pdf/1507.07739.pdf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https://www.allareacodes.com/919</a:t>
            </a:r>
          </a:p>
          <a:p>
            <a:r>
              <a:rPr lang="en-US" dirty="0"/>
              <a:t>(919) 579-0479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sqlitebrowser</a:t>
            </a:r>
            <a:r>
              <a:rPr lang="en-US" dirty="0">
                <a:cs typeface="Calibri"/>
              </a:rPr>
              <a:t> 'Pixel 3/data/data/</a:t>
            </a:r>
            <a:r>
              <a:rPr lang="en-US" dirty="0" err="1">
                <a:cs typeface="Calibri"/>
              </a:rPr>
              <a:t>com.whatsapp</a:t>
            </a:r>
            <a:r>
              <a:rPr lang="en-US" dirty="0">
                <a:cs typeface="Calibri"/>
              </a:rPr>
              <a:t>/databases/</a:t>
            </a:r>
            <a:r>
              <a:rPr lang="en-US" dirty="0" err="1">
                <a:cs typeface="Calibri"/>
              </a:rPr>
              <a:t>msgstore.db</a:t>
            </a:r>
            <a:r>
              <a:rPr lang="en-US" dirty="0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8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other columns: https://blog.group-ib.com/whatsapp_forensic_artifacts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Investigating the 3</a:t>
            </a:r>
            <a:r>
              <a:rPr lang="en-GB" baseline="30000" dirty="0"/>
              <a:t>rd</a:t>
            </a:r>
            <a:r>
              <a:rPr lang="en-GB" dirty="0"/>
              <a:t> Party Android Apps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424D2B-3CF8-4FC7-A339-F7412DD7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0"/>
          <a:stretch/>
        </p:blipFill>
        <p:spPr>
          <a:xfrm>
            <a:off x="3735891" y="529774"/>
            <a:ext cx="6071568" cy="5902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C2801-63D5-4852-BD33-31DE645D5172}"/>
              </a:ext>
            </a:extLst>
          </p:cNvPr>
          <p:cNvSpPr/>
          <p:nvPr/>
        </p:nvSpPr>
        <p:spPr>
          <a:xfrm>
            <a:off x="3811681" y="5804646"/>
            <a:ext cx="1124557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84606-3FA0-4539-BF6E-A64CB26C80B3}"/>
              </a:ext>
            </a:extLst>
          </p:cNvPr>
          <p:cNvSpPr/>
          <p:nvPr/>
        </p:nvSpPr>
        <p:spPr>
          <a:xfrm>
            <a:off x="3827724" y="4144296"/>
            <a:ext cx="1477483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E7E79-295C-4FAD-8702-67942B488807}"/>
              </a:ext>
            </a:extLst>
          </p:cNvPr>
          <p:cNvSpPr/>
          <p:nvPr/>
        </p:nvSpPr>
        <p:spPr>
          <a:xfrm>
            <a:off x="3835745" y="4769938"/>
            <a:ext cx="15336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3AB54-7710-48C2-AB53-53FA7AB37FF5}"/>
              </a:ext>
            </a:extLst>
          </p:cNvPr>
          <p:cNvSpPr/>
          <p:nvPr/>
        </p:nvSpPr>
        <p:spPr>
          <a:xfrm>
            <a:off x="3819703" y="3518647"/>
            <a:ext cx="1228830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5442C-EB0F-40AD-81B0-31484A38BF4F}"/>
              </a:ext>
            </a:extLst>
          </p:cNvPr>
          <p:cNvSpPr/>
          <p:nvPr/>
        </p:nvSpPr>
        <p:spPr>
          <a:xfrm>
            <a:off x="3827724" y="2893001"/>
            <a:ext cx="1413314" cy="211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DC92C-2E0D-4014-A249-8DD388402F38}"/>
              </a:ext>
            </a:extLst>
          </p:cNvPr>
          <p:cNvSpPr txBox="1"/>
          <p:nvPr/>
        </p:nvSpPr>
        <p:spPr>
          <a:xfrm>
            <a:off x="1158322" y="5245961"/>
            <a:ext cx="13850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contacts info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896979-D826-46B2-8E34-8BCEA60CE38D}"/>
              </a:ext>
            </a:extLst>
          </p:cNvPr>
          <p:cNvCxnSpPr>
            <a:stCxn id="10" idx="3"/>
            <a:endCxn id="5" idx="1"/>
          </p:cNvCxnSpPr>
          <p:nvPr/>
        </p:nvCxnSpPr>
        <p:spPr>
          <a:xfrm>
            <a:off x="2543381" y="5430627"/>
            <a:ext cx="1268300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FAC06B-36D1-4360-A5A2-5C5A3634C643}"/>
              </a:ext>
            </a:extLst>
          </p:cNvPr>
          <p:cNvSpPr txBox="1"/>
          <p:nvPr/>
        </p:nvSpPr>
        <p:spPr>
          <a:xfrm>
            <a:off x="1158322" y="3557191"/>
            <a:ext cx="15390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Message store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19DE34-4BE3-4220-810E-AB18B16A054B}"/>
              </a:ext>
            </a:extLst>
          </p:cNvPr>
          <p:cNvCxnSpPr>
            <a:stCxn id="13" idx="3"/>
          </p:cNvCxnSpPr>
          <p:nvPr/>
        </p:nvCxnSpPr>
        <p:spPr>
          <a:xfrm>
            <a:off x="2697398" y="3741857"/>
            <a:ext cx="1114283" cy="47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5212E1-9C06-457D-8CC1-DDAFF831A6EE}"/>
              </a:ext>
            </a:extLst>
          </p:cNvPr>
          <p:cNvSpPr txBox="1"/>
          <p:nvPr/>
        </p:nvSpPr>
        <p:spPr>
          <a:xfrm>
            <a:off x="1918855" y="656492"/>
            <a:ext cx="181703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databases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748D4-C62B-87F6-5130-FAFE47A52929}"/>
              </a:ext>
            </a:extLst>
          </p:cNvPr>
          <p:cNvSpPr txBox="1"/>
          <p:nvPr/>
        </p:nvSpPr>
        <p:spPr>
          <a:xfrm>
            <a:off x="5628717" y="5670470"/>
            <a:ext cx="14128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Calibri Light"/>
              </a:rPr>
              <a:t>w</a:t>
            </a:r>
            <a:r>
              <a:rPr lang="en-US" dirty="0" err="1">
                <a:cs typeface="Calibri Light"/>
              </a:rPr>
              <a:t>hat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a</a:t>
            </a:r>
            <a:r>
              <a:rPr lang="en-US" dirty="0" err="1">
                <a:cs typeface="Calibri Light"/>
              </a:rPr>
              <a:t>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5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70B2-AE3D-49A9-BB06-E65171E0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7030A0"/>
                </a:solidFill>
                <a:cs typeface="Calibri Light"/>
              </a:rPr>
              <a:t>wa.db</a:t>
            </a:r>
            <a:r>
              <a:rPr lang="en-US" i="1" dirty="0">
                <a:solidFill>
                  <a:srgbClr val="7030A0"/>
                </a:solidFill>
                <a:cs typeface="Calibri Light"/>
              </a:rPr>
              <a:t> </a:t>
            </a:r>
            <a:r>
              <a:rPr lang="en-US" dirty="0">
                <a:cs typeface="Calibri Light"/>
              </a:rPr>
              <a:t>database (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w</a:t>
            </a:r>
            <a:r>
              <a:rPr lang="en-US" dirty="0" err="1">
                <a:cs typeface="Calibri Light"/>
              </a:rPr>
              <a:t>hat</a:t>
            </a:r>
            <a:r>
              <a:rPr lang="en-US" dirty="0" err="1">
                <a:solidFill>
                  <a:srgbClr val="FF0000"/>
                </a:solidFill>
                <a:cs typeface="Calibri Light"/>
              </a:rPr>
              <a:t>a</a:t>
            </a:r>
            <a:r>
              <a:rPr lang="en-US" dirty="0" err="1">
                <a:cs typeface="Calibri Light"/>
              </a:rPr>
              <a:t>pp</a:t>
            </a:r>
            <a:r>
              <a:rPr lang="en-US" dirty="0">
                <a:cs typeface="Calibri Light"/>
              </a:rPr>
              <a:t> database)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136F-6DD6-4840-BE4F-D8B21EB7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35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Contains a full list of the WhatsApp user's contacts</a:t>
            </a:r>
          </a:p>
          <a:p>
            <a:pPr lvl="1"/>
            <a:r>
              <a:rPr lang="en-US" dirty="0">
                <a:ea typeface="+mn-lt"/>
                <a:cs typeface="+mn-lt"/>
              </a:rPr>
              <a:t>phone numbers (blocked numbers, groups, etc.)</a:t>
            </a:r>
          </a:p>
          <a:p>
            <a:pPr lvl="1"/>
            <a:r>
              <a:rPr lang="en-US" dirty="0">
                <a:ea typeface="+mn-lt"/>
                <a:cs typeface="+mn-lt"/>
              </a:rPr>
              <a:t>display names, </a:t>
            </a:r>
          </a:p>
          <a:p>
            <a:pPr lvl="1"/>
            <a:r>
              <a:rPr lang="en-US" dirty="0">
                <a:ea typeface="+mn-lt"/>
                <a:cs typeface="+mn-lt"/>
              </a:rPr>
              <a:t>other information mentioned upon registering in WhatsApp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C29A6C6A-CD5E-4359-986D-C14C20437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53" y="4487130"/>
            <a:ext cx="10265636" cy="1058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E4F556-124C-4728-97A7-FFD13C348A02}"/>
              </a:ext>
            </a:extLst>
          </p:cNvPr>
          <p:cNvSpPr/>
          <p:nvPr/>
        </p:nvSpPr>
        <p:spPr>
          <a:xfrm>
            <a:off x="1418826" y="5040224"/>
            <a:ext cx="9401574" cy="285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1FABF-F05C-43AB-BD49-771B6941278E}"/>
              </a:ext>
            </a:extLst>
          </p:cNvPr>
          <p:cNvSpPr txBox="1"/>
          <p:nvPr/>
        </p:nvSpPr>
        <p:spPr>
          <a:xfrm>
            <a:off x="779353" y="4117797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all tables in </a:t>
            </a:r>
            <a:r>
              <a:rPr lang="en-GB" dirty="0" err="1"/>
              <a:t>wa.db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76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02103-71BF-4AD3-9FEF-B8F53437FA70}"/>
              </a:ext>
            </a:extLst>
          </p:cNvPr>
          <p:cNvSpPr txBox="1"/>
          <p:nvPr/>
        </p:nvSpPr>
        <p:spPr>
          <a:xfrm>
            <a:off x="1944892" y="2701234"/>
            <a:ext cx="2927300" cy="370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1D4992-AC8B-4562-8880-96835D10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60" y="1109922"/>
            <a:ext cx="7852079" cy="52361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2AAC44-77D7-4EEC-A076-1309FB6F6B28}"/>
              </a:ext>
            </a:extLst>
          </p:cNvPr>
          <p:cNvCxnSpPr>
            <a:cxnSpLocks/>
          </p:cNvCxnSpPr>
          <p:nvPr/>
        </p:nvCxnSpPr>
        <p:spPr>
          <a:xfrm>
            <a:off x="1152129" y="3818613"/>
            <a:ext cx="1255757" cy="400685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A5205F-9A6D-47B8-9A71-D3BC2BC18232}"/>
              </a:ext>
            </a:extLst>
          </p:cNvPr>
          <p:cNvSpPr txBox="1"/>
          <p:nvPr/>
        </p:nvSpPr>
        <p:spPr>
          <a:xfrm>
            <a:off x="2075860" y="739772"/>
            <a:ext cx="328961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tables in </a:t>
            </a:r>
            <a:r>
              <a:rPr lang="en-US" i="1" dirty="0" err="1">
                <a:solidFill>
                  <a:srgbClr val="FF0000"/>
                </a:solidFill>
              </a:rPr>
              <a:t>wa.db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databases </a:t>
            </a:r>
          </a:p>
        </p:txBody>
      </p:sp>
    </p:spTree>
    <p:extLst>
      <p:ext uri="{BB962C8B-B14F-4D97-AF65-F5344CB8AC3E}">
        <p14:creationId xmlns:p14="http://schemas.microsoft.com/office/powerpoint/2010/main" val="25213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3E352C-DC11-42B1-A55E-370FBEDB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13" y="378804"/>
            <a:ext cx="4020382" cy="6250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34D08-01F0-4DE7-9959-E65FEEB50B39}"/>
              </a:ext>
            </a:extLst>
          </p:cNvPr>
          <p:cNvSpPr txBox="1"/>
          <p:nvPr/>
        </p:nvSpPr>
        <p:spPr>
          <a:xfrm>
            <a:off x="1593215" y="378804"/>
            <a:ext cx="245419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7030A0"/>
                </a:solidFill>
              </a:rPr>
              <a:t>wa_contacts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049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1BE98A-4951-4074-ADA5-45D24122AD81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05C4A2-F2F9-4064-8FD5-3C7931FA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" y="3661350"/>
            <a:ext cx="10803730" cy="2158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568F7-99C1-4878-B2FA-0EDB99D7D012}"/>
              </a:ext>
            </a:extLst>
          </p:cNvPr>
          <p:cNvSpPr txBox="1"/>
          <p:nvPr/>
        </p:nvSpPr>
        <p:spPr>
          <a:xfrm>
            <a:off x="629838" y="608069"/>
            <a:ext cx="32637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Show column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B0689-8A74-4D98-BA66-B4B946FAE688}"/>
              </a:ext>
            </a:extLst>
          </p:cNvPr>
          <p:cNvSpPr txBox="1"/>
          <p:nvPr/>
        </p:nvSpPr>
        <p:spPr>
          <a:xfrm>
            <a:off x="629838" y="1679189"/>
            <a:ext cx="2836021" cy="1354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WhatsApp ID of the contact (a string structured as</a:t>
            </a:r>
          </a:p>
          <a:p>
            <a:r>
              <a:rPr lang="en-GB" sz="1600" dirty="0"/>
              <a:t>’x@s.whatsapp.net’, where ’x’ is the phone number of the</a:t>
            </a:r>
          </a:p>
          <a:p>
            <a:r>
              <a:rPr lang="en-GB" sz="1600" dirty="0"/>
              <a:t>contact)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281B0-3400-45C3-AB29-187A6D03ADC8}"/>
              </a:ext>
            </a:extLst>
          </p:cNvPr>
          <p:cNvCxnSpPr>
            <a:cxnSpLocks/>
          </p:cNvCxnSpPr>
          <p:nvPr/>
        </p:nvCxnSpPr>
        <p:spPr>
          <a:xfrm>
            <a:off x="1575920" y="2809505"/>
            <a:ext cx="270344" cy="144426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941B8-CB9C-4A21-AEB7-85EFE5900E8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487241" y="3004629"/>
            <a:ext cx="790500" cy="133583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2F975A-CD35-42B9-829C-041351FF9C32}"/>
              </a:ext>
            </a:extLst>
          </p:cNvPr>
          <p:cNvSpPr txBox="1"/>
          <p:nvPr/>
        </p:nvSpPr>
        <p:spPr>
          <a:xfrm>
            <a:off x="8638607" y="2627106"/>
            <a:ext cx="104013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name of contact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CDE08-733C-4AF1-A193-1E116DB16E63}"/>
              </a:ext>
            </a:extLst>
          </p:cNvPr>
          <p:cNvCxnSpPr>
            <a:cxnSpLocks/>
          </p:cNvCxnSpPr>
          <p:nvPr/>
        </p:nvCxnSpPr>
        <p:spPr>
          <a:xfrm flipH="1">
            <a:off x="8460188" y="3282202"/>
            <a:ext cx="580470" cy="111486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4A623D-6008-4D26-9ED1-5116E4F6D088}"/>
              </a:ext>
            </a:extLst>
          </p:cNvPr>
          <p:cNvSpPr txBox="1"/>
          <p:nvPr/>
        </p:nvSpPr>
        <p:spPr>
          <a:xfrm>
            <a:off x="5974321" y="1549888"/>
            <a:ext cx="184602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cs typeface="Calibri"/>
              </a:rPr>
              <a:t>Status set timestamp. Unix millisecond epoch time (13 digits) 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8DB5-F3D6-461F-9BDE-C0464F1694AE}"/>
              </a:ext>
            </a:extLst>
          </p:cNvPr>
          <p:cNvSpPr txBox="1"/>
          <p:nvPr/>
        </p:nvSpPr>
        <p:spPr>
          <a:xfrm>
            <a:off x="4662588" y="2635297"/>
            <a:ext cx="12303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status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EA30C-3A3B-4B77-BB83-5FACEDA76F71}"/>
              </a:ext>
            </a:extLst>
          </p:cNvPr>
          <p:cNvSpPr txBox="1"/>
          <p:nvPr/>
        </p:nvSpPr>
        <p:spPr>
          <a:xfrm>
            <a:off x="3636215" y="1132413"/>
            <a:ext cx="205274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contains ’1’ if the contact corresponds to an actual WhatsApp user, ’0’ otherwise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DD6C7E-9F40-43E6-ADE0-13BFDFABD2C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229497" y="2455852"/>
            <a:ext cx="1433092" cy="1867329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0BDED8-5798-4F57-8FA8-2BEBE5C4E1C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96000" y="2627106"/>
            <a:ext cx="801335" cy="171335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9A46C2-28DE-4DEF-AA01-C98A15D43BC4}"/>
              </a:ext>
            </a:extLst>
          </p:cNvPr>
          <p:cNvSpPr txBox="1"/>
          <p:nvPr/>
        </p:nvSpPr>
        <p:spPr>
          <a:xfrm>
            <a:off x="678974" y="6014497"/>
            <a:ext cx="569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two IDs, will used for identify message contents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1F8094-9591-4DFD-86EC-4F5F22581463}"/>
              </a:ext>
            </a:extLst>
          </p:cNvPr>
          <p:cNvCxnSpPr>
            <a:cxnSpLocks/>
          </p:cNvCxnSpPr>
          <p:nvPr/>
        </p:nvCxnSpPr>
        <p:spPr>
          <a:xfrm flipH="1" flipV="1">
            <a:off x="2047848" y="5439508"/>
            <a:ext cx="155277" cy="574990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ED17E5-8BDE-4E98-AD17-F6CDCA34D7A1}"/>
              </a:ext>
            </a:extLst>
          </p:cNvPr>
          <p:cNvSpPr/>
          <p:nvPr/>
        </p:nvSpPr>
        <p:spPr>
          <a:xfrm>
            <a:off x="799750" y="4974279"/>
            <a:ext cx="1966896" cy="465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5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85835-EF23-4A59-8788-5D17352C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16" y="0"/>
            <a:ext cx="998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BCDE-4C82-43C8-BF99-3329E95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Are there any conversations stored in the device?</a:t>
            </a:r>
          </a:p>
        </p:txBody>
      </p:sp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F903FEC9-2889-4396-A21E-012475F4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1911"/>
            <a:ext cx="7815262" cy="3749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A77242-DA12-47AB-97F1-A7F8430E0BF8}"/>
              </a:ext>
            </a:extLst>
          </p:cNvPr>
          <p:cNvSpPr/>
          <p:nvPr/>
        </p:nvSpPr>
        <p:spPr>
          <a:xfrm>
            <a:off x="1114425" y="5671457"/>
            <a:ext cx="1357746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BB980-0961-4F62-ABC9-B4E4289229D6}"/>
              </a:ext>
            </a:extLst>
          </p:cNvPr>
          <p:cNvSpPr txBox="1"/>
          <p:nvPr/>
        </p:nvSpPr>
        <p:spPr>
          <a:xfrm>
            <a:off x="838200" y="1832579"/>
            <a:ext cx="251698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Look at the database list</a:t>
            </a:r>
          </a:p>
        </p:txBody>
      </p:sp>
    </p:spTree>
    <p:extLst>
      <p:ext uri="{BB962C8B-B14F-4D97-AF65-F5344CB8AC3E}">
        <p14:creationId xmlns:p14="http://schemas.microsoft.com/office/powerpoint/2010/main" val="142780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0CF5E8-1852-43B2-9E03-C36E6776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6" y="1193580"/>
            <a:ext cx="8968226" cy="89028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668C7C5-38E8-4032-B57D-675F1A3E7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4064"/>
          <a:stretch/>
        </p:blipFill>
        <p:spPr>
          <a:xfrm>
            <a:off x="3178906" y="2576467"/>
            <a:ext cx="3245957" cy="2866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9D513-7F8D-4F5F-B6FD-D00C20309DDE}"/>
              </a:ext>
            </a:extLst>
          </p:cNvPr>
          <p:cNvSpPr/>
          <p:nvPr/>
        </p:nvSpPr>
        <p:spPr>
          <a:xfrm>
            <a:off x="1420200" y="1686179"/>
            <a:ext cx="8237147" cy="20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FB88F-B220-4CD3-B251-DE6E40E17503}"/>
              </a:ext>
            </a:extLst>
          </p:cNvPr>
          <p:cNvSpPr/>
          <p:nvPr/>
        </p:nvSpPr>
        <p:spPr>
          <a:xfrm>
            <a:off x="3851534" y="4006581"/>
            <a:ext cx="789709" cy="23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068D53-92BD-4F47-94B8-7460D913543F}"/>
              </a:ext>
            </a:extLst>
          </p:cNvPr>
          <p:cNvSpPr txBox="1"/>
          <p:nvPr/>
        </p:nvSpPr>
        <p:spPr>
          <a:xfrm>
            <a:off x="860822" y="824247"/>
            <a:ext cx="2062845" cy="381238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dirty="0"/>
              <a:t>Open the database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3B5851-7B5A-4BF7-845D-E8B8E081B0B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641243" y="65491"/>
            <a:ext cx="5713936" cy="4058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F5C85EF-38A4-42D3-A9E7-31C145FC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342" y="-39316"/>
            <a:ext cx="2058127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DC4A94-7D5C-4CE2-860F-EE33C1DBDF34}"/>
              </a:ext>
            </a:extLst>
          </p:cNvPr>
          <p:cNvSpPr txBox="1"/>
          <p:nvPr/>
        </p:nvSpPr>
        <p:spPr>
          <a:xfrm>
            <a:off x="7989612" y="3694482"/>
            <a:ext cx="9372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2FE9D5-3ECA-49C5-AFC1-5A0978CD401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077449"/>
            <a:ext cx="1428323" cy="801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34AD3E-C5BC-4345-BAEC-F2F63D3B834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926856" y="3262115"/>
            <a:ext cx="1428323" cy="61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A8AFDC-3FBC-431B-A979-1D9EC59782F6}"/>
              </a:ext>
            </a:extLst>
          </p:cNvPr>
          <p:cNvSpPr txBox="1"/>
          <p:nvPr/>
        </p:nvSpPr>
        <p:spPr>
          <a:xfrm>
            <a:off x="6801853" y="2328398"/>
            <a:ext cx="3031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message content</a:t>
            </a:r>
          </a:p>
          <a:p>
            <a:r>
              <a:rPr lang="en-US" dirty="0"/>
              <a:t>media types (pic, msg, etc.)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5EF8F-7BE7-4F56-9416-211B18419C97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3812" y="1193580"/>
            <a:ext cx="619940" cy="145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15E2A0-67B6-48DD-8D96-4D8E6BEBCBA5}"/>
              </a:ext>
            </a:extLst>
          </p:cNvPr>
          <p:cNvSpPr txBox="1"/>
          <p:nvPr/>
        </p:nvSpPr>
        <p:spPr>
          <a:xfrm>
            <a:off x="8011416" y="3077449"/>
            <a:ext cx="150509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time/duration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E11688-7F77-4241-B80F-D4BB220E39B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1323087"/>
            <a:ext cx="1034026" cy="1939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AA6209-F95C-4A5F-B099-F9A9637C13BC}"/>
              </a:ext>
            </a:extLst>
          </p:cNvPr>
          <p:cNvCxnSpPr>
            <a:cxnSpLocks/>
          </p:cNvCxnSpPr>
          <p:nvPr/>
        </p:nvCxnSpPr>
        <p:spPr>
          <a:xfrm flipV="1">
            <a:off x="8726214" y="1888105"/>
            <a:ext cx="1704210" cy="68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B38214-8402-4411-92CF-317F25D2C96A}"/>
              </a:ext>
            </a:extLst>
          </p:cNvPr>
          <p:cNvSpPr txBox="1"/>
          <p:nvPr/>
        </p:nvSpPr>
        <p:spPr>
          <a:xfrm>
            <a:off x="5728678" y="358100"/>
            <a:ext cx="32253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who the user communicates to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8A53A9-2140-45A3-944F-2EC96CD18F39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8954018" y="347850"/>
            <a:ext cx="1476406" cy="19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750B89-34F8-48F1-9DAC-3121F5802FE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516508" y="2722224"/>
            <a:ext cx="937244" cy="539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A10F3-FBA9-4DFE-B680-87EF4158387B}"/>
              </a:ext>
            </a:extLst>
          </p:cNvPr>
          <p:cNvSpPr txBox="1"/>
          <p:nvPr/>
        </p:nvSpPr>
        <p:spPr>
          <a:xfrm>
            <a:off x="7119816" y="775840"/>
            <a:ext cx="170375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 or receive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D92596-2200-4A07-8D11-611C8E0000B2}"/>
              </a:ext>
            </a:extLst>
          </p:cNvPr>
          <p:cNvCxnSpPr>
            <a:cxnSpLocks/>
          </p:cNvCxnSpPr>
          <p:nvPr/>
        </p:nvCxnSpPr>
        <p:spPr>
          <a:xfrm flipV="1">
            <a:off x="8811959" y="591174"/>
            <a:ext cx="1618465" cy="35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9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A18ABF-25FA-4F84-B0BA-3407B99B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09" y="1588294"/>
            <a:ext cx="9801585" cy="5099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EB84B-8530-4823-8857-DF72F4699943}"/>
              </a:ext>
            </a:extLst>
          </p:cNvPr>
          <p:cNvSpPr txBox="1"/>
          <p:nvPr/>
        </p:nvSpPr>
        <p:spPr>
          <a:xfrm>
            <a:off x="1892370" y="169958"/>
            <a:ext cx="45551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0=received </a:t>
            </a:r>
          </a:p>
          <a:p>
            <a:r>
              <a:rPr lang="en-GB" sz="1400" dirty="0"/>
              <a:t>4=waiting on the server</a:t>
            </a:r>
          </a:p>
          <a:p>
            <a:r>
              <a:rPr lang="en-GB" sz="1400" dirty="0"/>
              <a:t>5=received at the destination</a:t>
            </a:r>
          </a:p>
          <a:p>
            <a:r>
              <a:rPr lang="en-GB" sz="1400" dirty="0"/>
              <a:t>6=control message</a:t>
            </a:r>
          </a:p>
          <a:p>
            <a:r>
              <a:rPr lang="en-GB" sz="1400" dirty="0">
                <a:solidFill>
                  <a:srgbClr val="FF0000"/>
                </a:solidFill>
              </a:rPr>
              <a:t>13=message opened by the recipient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C454F1-711F-4876-87FF-41A612B24BED}"/>
              </a:ext>
            </a:extLst>
          </p:cNvPr>
          <p:cNvCxnSpPr>
            <a:cxnSpLocks/>
          </p:cNvCxnSpPr>
          <p:nvPr/>
        </p:nvCxnSpPr>
        <p:spPr>
          <a:xfrm flipH="1">
            <a:off x="5085139" y="1403428"/>
            <a:ext cx="8344" cy="469003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1CE8FB-2F03-40AC-999C-A1BE1EACC3E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72034" y="641586"/>
            <a:ext cx="981986" cy="1310358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4A81BA-EF2B-47B8-90BE-572660AE05B6}"/>
              </a:ext>
            </a:extLst>
          </p:cNvPr>
          <p:cNvSpPr txBox="1"/>
          <p:nvPr/>
        </p:nvSpPr>
        <p:spPr>
          <a:xfrm>
            <a:off x="6572033" y="272254"/>
            <a:ext cx="19639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message content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1A54F-69D4-42A5-ADDB-CAB36B7537AA}"/>
              </a:ext>
            </a:extLst>
          </p:cNvPr>
          <p:cNvSpPr/>
          <p:nvPr/>
        </p:nvSpPr>
        <p:spPr>
          <a:xfrm>
            <a:off x="7474677" y="1951944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221D6-8E12-4A96-887B-BA5BC0AEDBA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926107" y="1335412"/>
            <a:ext cx="817002" cy="616531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B5F-4E50-40CF-AE0C-55685C61A437}"/>
              </a:ext>
            </a:extLst>
          </p:cNvPr>
          <p:cNvSpPr txBox="1"/>
          <p:nvPr/>
        </p:nvSpPr>
        <p:spPr>
          <a:xfrm>
            <a:off x="7380926" y="966080"/>
            <a:ext cx="27243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send/received timestamps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1B051A-DCCF-40E4-A12B-0BA89CF03BC3}"/>
              </a:ext>
            </a:extLst>
          </p:cNvPr>
          <p:cNvSpPr/>
          <p:nvPr/>
        </p:nvSpPr>
        <p:spPr>
          <a:xfrm>
            <a:off x="2226206" y="195194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41405C-1814-490E-9332-1E42F542E6C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296406" y="2194221"/>
            <a:ext cx="1282671" cy="353314"/>
          </a:xfrm>
          <a:prstGeom prst="straightConnector1">
            <a:avLst/>
          </a:prstGeom>
          <a:ln w="28575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699714-0C73-46F6-BA7A-1D0B37F322F6}"/>
              </a:ext>
            </a:extLst>
          </p:cNvPr>
          <p:cNvSpPr txBox="1"/>
          <p:nvPr/>
        </p:nvSpPr>
        <p:spPr>
          <a:xfrm>
            <a:off x="216948" y="2362869"/>
            <a:ext cx="10794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who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8BF2-BA89-3A1A-B42B-B33AD0EDA794}"/>
              </a:ext>
            </a:extLst>
          </p:cNvPr>
          <p:cNvSpPr/>
          <p:nvPr/>
        </p:nvSpPr>
        <p:spPr>
          <a:xfrm>
            <a:off x="4600085" y="1993982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651622-4123-BA1A-01DC-B4CD601DCAE4}"/>
              </a:ext>
            </a:extLst>
          </p:cNvPr>
          <p:cNvSpPr/>
          <p:nvPr/>
        </p:nvSpPr>
        <p:spPr>
          <a:xfrm>
            <a:off x="6313279" y="1988725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2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CA59AD-3099-433D-ADE8-4E79B4EC4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60" r="26753" b="25459"/>
          <a:stretch/>
        </p:blipFill>
        <p:spPr>
          <a:xfrm>
            <a:off x="799697" y="1614790"/>
            <a:ext cx="10747638" cy="5252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BD60B5-A1EC-4F31-9F58-891FABF5FF97}"/>
              </a:ext>
            </a:extLst>
          </p:cNvPr>
          <p:cNvSpPr/>
          <p:nvPr/>
        </p:nvSpPr>
        <p:spPr>
          <a:xfrm>
            <a:off x="9856197" y="1789888"/>
            <a:ext cx="1536106" cy="218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B4BB6-86A1-4B6B-9E86-FFA65D8C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97" y="2656241"/>
            <a:ext cx="5523407" cy="855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0ED75-A805-45BF-B638-22489F05BADB}"/>
              </a:ext>
            </a:extLst>
          </p:cNvPr>
          <p:cNvSpPr txBox="1"/>
          <p:nvPr/>
        </p:nvSpPr>
        <p:spPr>
          <a:xfrm>
            <a:off x="799697" y="3746265"/>
            <a:ext cx="448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Note: UTC is 4 hours ahead of Eastern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08AB72-D64E-4DB9-B7F1-0AE072BA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</a:t>
            </a:r>
            <a:r>
              <a:rPr lang="en-US" dirty="0" err="1"/>
              <a:t>whatsapp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04291E-BE73-41DB-B377-25AF0D504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0B1BF0D-1369-40A2-A540-521CDDFE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38" y="60227"/>
            <a:ext cx="5309736" cy="22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32E8064-F4FD-4390-B10B-7882AF08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67" y="1274758"/>
            <a:ext cx="10933465" cy="5136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A37786-7374-405F-922F-2EEBBA80C59F}"/>
              </a:ext>
            </a:extLst>
          </p:cNvPr>
          <p:cNvSpPr txBox="1"/>
          <p:nvPr/>
        </p:nvSpPr>
        <p:spPr>
          <a:xfrm>
            <a:off x="781537" y="0"/>
            <a:ext cx="138114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0: message</a:t>
            </a:r>
          </a:p>
          <a:p>
            <a:r>
              <a:rPr lang="en-US" sz="1400" dirty="0"/>
              <a:t>1: picture</a:t>
            </a:r>
          </a:p>
          <a:p>
            <a:r>
              <a:rPr lang="en-US" sz="1400" dirty="0"/>
              <a:t>5: static location</a:t>
            </a:r>
          </a:p>
          <a:p>
            <a:r>
              <a:rPr lang="en-US" sz="1400" dirty="0"/>
              <a:t>13: video</a:t>
            </a:r>
          </a:p>
          <a:p>
            <a:r>
              <a:rPr lang="en-US" sz="1400" dirty="0"/>
              <a:t>16: live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FFE06-9052-4EB9-ACDA-0C006ADA291E}"/>
              </a:ext>
            </a:extLst>
          </p:cNvPr>
          <p:cNvSpPr/>
          <p:nvPr/>
        </p:nvSpPr>
        <p:spPr>
          <a:xfrm>
            <a:off x="945662" y="1586523"/>
            <a:ext cx="961292" cy="24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08C33-2F8A-4184-A9E7-94E6303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34" y="190219"/>
            <a:ext cx="8679932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8F72FF3-9C25-4C19-AF36-E26D6FE4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8" y="1306646"/>
            <a:ext cx="10890611" cy="4250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A2B99-FEF4-4CD7-AB28-AB21C9F32428}"/>
              </a:ext>
            </a:extLst>
          </p:cNvPr>
          <p:cNvSpPr txBox="1"/>
          <p:nvPr/>
        </p:nvSpPr>
        <p:spPr>
          <a:xfrm>
            <a:off x="1938215" y="5650523"/>
            <a:ext cx="296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timestamps are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hour off?</a:t>
            </a:r>
          </a:p>
        </p:txBody>
      </p:sp>
    </p:spTree>
    <p:extLst>
      <p:ext uri="{BB962C8B-B14F-4D97-AF65-F5344CB8AC3E}">
        <p14:creationId xmlns:p14="http://schemas.microsoft.com/office/powerpoint/2010/main" val="78619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A9EA-8343-4484-840E-C705D9DD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0A26-1A14-4060-8BA5-BFBB79F2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Dig into databases (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msgstore.db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&amp; </a:t>
            </a:r>
            <a:r>
              <a:rPr lang="en-US" dirty="0" err="1">
                <a:solidFill>
                  <a:schemeClr val="accent5"/>
                </a:solidFill>
                <a:cs typeface="Calibri"/>
              </a:rPr>
              <a:t>wa.d</a:t>
            </a:r>
            <a:r>
              <a:rPr lang="en-US" dirty="0" err="1">
                <a:cs typeface="Calibri"/>
              </a:rPr>
              <a:t>b</a:t>
            </a:r>
            <a:r>
              <a:rPr lang="en-US" dirty="0">
                <a:cs typeface="Calibri"/>
              </a:rPr>
              <a:t>) to fetch information such as messages, contacts, </a:t>
            </a:r>
            <a:r>
              <a:rPr lang="en-US" dirty="0" err="1">
                <a:cs typeface="Calibri"/>
              </a:rPr>
              <a:t>etc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Find the phone number associated with 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WhatsApp</a:t>
            </a:r>
          </a:p>
          <a:p>
            <a:r>
              <a:rPr lang="en-US" dirty="0">
                <a:cs typeface="Calibri"/>
              </a:rPr>
              <a:t>Questions: verify which columns are correct timestamps.</a:t>
            </a:r>
          </a:p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8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3BD67-6580-426E-A52B-F9017600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(Snapshot)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100DE-262D-4975-871C-67548A5C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approach</a:t>
            </a:r>
          </a:p>
        </p:txBody>
      </p:sp>
    </p:spTree>
    <p:extLst>
      <p:ext uri="{BB962C8B-B14F-4D97-AF65-F5344CB8AC3E}">
        <p14:creationId xmlns:p14="http://schemas.microsoft.com/office/powerpoint/2010/main" val="283836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A352-1073-4670-9FE7-9E4313BC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6A96F9-DE7C-449C-B767-00C7C5E4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0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Snapchat opens right to the camera, so you can send a Snap in seconds! Just take a photo or video, add a caption, and send it to your best friends and family. Express yourself with Filters, Lenses, </a:t>
            </a:r>
            <a:r>
              <a:rPr lang="en-GB" dirty="0" err="1"/>
              <a:t>Bitmojis</a:t>
            </a:r>
            <a:r>
              <a:rPr lang="en-GB" dirty="0"/>
              <a:t>, and all kinds of fun effects.</a:t>
            </a:r>
          </a:p>
          <a:p>
            <a:r>
              <a:rPr lang="en-US" dirty="0"/>
              <a:t>Evidence types</a:t>
            </a:r>
          </a:p>
          <a:p>
            <a:pPr lvl="1"/>
            <a:r>
              <a:rPr lang="en-US" dirty="0"/>
              <a:t>SNAP: camera</a:t>
            </a:r>
          </a:p>
          <a:p>
            <a:pPr lvl="1"/>
            <a:r>
              <a:rPr lang="en-US" dirty="0"/>
              <a:t>CHAT : messages</a:t>
            </a:r>
          </a:p>
          <a:p>
            <a:pPr lvl="1"/>
            <a:r>
              <a:rPr lang="en-US" dirty="0"/>
              <a:t>STORIES: friends' Stories, news, shows</a:t>
            </a:r>
          </a:p>
          <a:p>
            <a:pPr lvl="1"/>
            <a:r>
              <a:rPr lang="en-US" dirty="0"/>
              <a:t>SPOTLIGHT: best of Snapchat!</a:t>
            </a:r>
          </a:p>
          <a:p>
            <a:pPr lvl="1"/>
            <a:r>
              <a:rPr lang="en-US" dirty="0"/>
              <a:t>SNAP MAP: map</a:t>
            </a:r>
          </a:p>
          <a:p>
            <a:pPr lvl="1"/>
            <a:r>
              <a:rPr lang="en-US" dirty="0"/>
              <a:t>MEMORIES: look back on Snaps</a:t>
            </a:r>
          </a:p>
          <a:p>
            <a:pPr lvl="1"/>
            <a:r>
              <a:rPr lang="en-US" dirty="0"/>
              <a:t>FRIENDSHIP PROFILE: friends’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8BE2D-CFDB-4D28-949E-6B0C4A8C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38" y="0"/>
            <a:ext cx="3813693" cy="17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Snapchat level 1 file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24E9-3BDA-4564-8E55-2BE4228B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9215"/>
            <a:ext cx="5658852" cy="15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E4000-758D-4116-AB77-CBB2F5F3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8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Snapchat level 2 file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D403-6287-4E10-9583-0EB931C25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73"/>
          <a:stretch/>
        </p:blipFill>
        <p:spPr>
          <a:xfrm>
            <a:off x="838200" y="1381122"/>
            <a:ext cx="4599400" cy="511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F828C-D42A-49D5-A33B-D1C52380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05" y="0"/>
            <a:ext cx="5189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8244-1240-4B78-80E3-A33024F0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was the last logged in snapchat?</a:t>
            </a:r>
            <a:br>
              <a:rPr lang="en-US" dirty="0"/>
            </a:br>
            <a:r>
              <a:rPr lang="en-US" sz="2700" i="1" dirty="0">
                <a:solidFill>
                  <a:srgbClr val="7030A0"/>
                </a:solidFill>
              </a:rPr>
              <a:t>data/data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US" sz="2700" i="1" dirty="0">
                <a:solidFill>
                  <a:srgbClr val="C00000"/>
                </a:solidFill>
              </a:rPr>
              <a:t>/</a:t>
            </a:r>
            <a:r>
              <a:rPr lang="en-US" sz="2700" i="1" dirty="0" err="1">
                <a:solidFill>
                  <a:schemeClr val="accent1"/>
                </a:solidFill>
              </a:rPr>
              <a:t>shared_prefs</a:t>
            </a:r>
            <a:r>
              <a:rPr lang="en-US" sz="2700" i="1" dirty="0">
                <a:solidFill>
                  <a:srgbClr val="C00000"/>
                </a:solidFill>
              </a:rPr>
              <a:t>/identity_persistent_store.xml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6F9D-8C23-48A9-BBF1-A7146EEC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445"/>
            <a:ext cx="9876397" cy="36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F6A6-E0E7-443C-878B-51CBD86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/>
              <a:t>is email/phone </a:t>
            </a:r>
            <a:r>
              <a:rPr lang="en-US" dirty="0"/>
              <a:t>number of snapchat?</a:t>
            </a:r>
            <a:br>
              <a:rPr lang="en-US" dirty="0"/>
            </a:br>
            <a:r>
              <a:rPr lang="en-GB" sz="2700" i="1" dirty="0">
                <a:solidFill>
                  <a:srgbClr val="7030A0"/>
                </a:solidFill>
              </a:rPr>
              <a:t>data/data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6"/>
                </a:solidFill>
              </a:rPr>
              <a:t>com.snapchat.android</a:t>
            </a:r>
            <a:r>
              <a:rPr lang="en-GB" sz="2700" i="1" dirty="0">
                <a:solidFill>
                  <a:srgbClr val="C00000"/>
                </a:solidFill>
              </a:rPr>
              <a:t>/</a:t>
            </a:r>
            <a:r>
              <a:rPr lang="en-GB" sz="2700" i="1" dirty="0" err="1">
                <a:solidFill>
                  <a:schemeClr val="accent1"/>
                </a:solidFill>
              </a:rPr>
              <a:t>shared_prefs</a:t>
            </a:r>
            <a:r>
              <a:rPr lang="en-GB" sz="2700" i="1" dirty="0">
                <a:solidFill>
                  <a:srgbClr val="C00000"/>
                </a:solidFill>
              </a:rPr>
              <a:t>/user_session_shared_pref.xml</a:t>
            </a: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9EE55-8C8E-4A94-B3DB-38A90560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039"/>
            <a:ext cx="9820154" cy="44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335-28CE-4EAB-A1C6-4E7B774C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whatsapp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D20-625E-4503-8C84-749AC4EF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5569" cy="4137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WhatsApp</a:t>
            </a:r>
            <a:r>
              <a:rPr lang="en-US" dirty="0">
                <a:ea typeface="+mn-lt"/>
                <a:cs typeface="+mn-lt"/>
              </a:rPr>
              <a:t> is a free, multiplatform messaging app</a:t>
            </a:r>
          </a:p>
          <a:p>
            <a:pPr lvl="1"/>
            <a:r>
              <a:rPr lang="en-US" dirty="0">
                <a:cs typeface="Calibri" panose="020F0502020204030204"/>
              </a:rPr>
              <a:t>Video and voice calls</a:t>
            </a:r>
          </a:p>
          <a:p>
            <a:pPr lvl="1"/>
            <a:r>
              <a:rPr lang="en-US" dirty="0">
                <a:cs typeface="Calibri" panose="020F0502020204030204"/>
              </a:rPr>
              <a:t>Send images and text messages</a:t>
            </a:r>
          </a:p>
          <a:p>
            <a:r>
              <a:rPr lang="en-US" dirty="0">
                <a:cs typeface="Calibri" panose="020F0502020204030204"/>
              </a:rPr>
              <a:t>Evidence types</a:t>
            </a:r>
          </a:p>
          <a:p>
            <a:pPr lvl="1"/>
            <a:r>
              <a:rPr lang="en-US" dirty="0">
                <a:cs typeface="Calibri" panose="020F0502020204030204"/>
              </a:rPr>
              <a:t>Messages</a:t>
            </a:r>
          </a:p>
          <a:p>
            <a:pPr lvl="1"/>
            <a:r>
              <a:rPr lang="en-US" dirty="0">
                <a:cs typeface="Calibri" panose="020F0502020204030204"/>
              </a:rPr>
              <a:t>Contacts </a:t>
            </a:r>
          </a:p>
          <a:p>
            <a:pPr lvl="1"/>
            <a:r>
              <a:rPr lang="en-US" dirty="0">
                <a:cs typeface="Calibri" panose="020F0502020204030204"/>
              </a:rPr>
              <a:t>Phone numbers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AAB16E-A67E-44E4-B0D0-5B2C013E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029" y="1878409"/>
            <a:ext cx="2439876" cy="4031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2D6A0A-593F-455B-85F8-72C5F34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0" y="1878409"/>
            <a:ext cx="2445854" cy="40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8C9A-C952-4543-A300-CA81CF5D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57A0-9034-4FCA-A510-61C52EF8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 suspect used WhatsApp app</a:t>
            </a:r>
          </a:p>
          <a:p>
            <a:r>
              <a:rPr lang="en-US" dirty="0">
                <a:cs typeface="Calibri"/>
              </a:rPr>
              <a:t>Questions</a:t>
            </a:r>
          </a:p>
          <a:p>
            <a:pPr lvl="1"/>
            <a:r>
              <a:rPr lang="en-US" dirty="0">
                <a:cs typeface="Calibri"/>
              </a:rPr>
              <a:t>Which phone number is associated with WhatsApp?</a:t>
            </a:r>
          </a:p>
          <a:p>
            <a:pPr lvl="1"/>
            <a:r>
              <a:rPr lang="en-US" dirty="0">
                <a:cs typeface="Calibri"/>
              </a:rPr>
              <a:t>How many contacts are stored on WhatsApp?</a:t>
            </a:r>
          </a:p>
          <a:p>
            <a:pPr lvl="1"/>
            <a:r>
              <a:rPr lang="en-US" dirty="0">
                <a:cs typeface="Calibri"/>
              </a:rPr>
              <a:t>Are there any conversations stored in the device?</a:t>
            </a:r>
          </a:p>
          <a:p>
            <a:pPr lvl="1"/>
            <a:r>
              <a:rPr lang="en-US" dirty="0">
                <a:cs typeface="Calibri"/>
              </a:rPr>
              <a:t>Are we able to construct a timeline of the suspect’s behaviors?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77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7F92-30B2-41F4-BB0D-E794E8DF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of </a:t>
            </a:r>
            <a:r>
              <a:rPr lang="en-US" dirty="0" err="1"/>
              <a:t>whatapp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A3E336-0C7C-44BB-9D74-D4D5B052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7378"/>
            <a:ext cx="7054814" cy="23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D1C0929-4074-4139-9118-BB1269D1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025"/>
            <a:ext cx="7060521" cy="50329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11656C-01C7-4ED2-AF3A-9CEBE54C6CFC}"/>
              </a:ext>
            </a:extLst>
          </p:cNvPr>
          <p:cNvSpPr/>
          <p:nvPr/>
        </p:nvSpPr>
        <p:spPr>
          <a:xfrm>
            <a:off x="1209997" y="397376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951E4-863E-4763-9B4D-CD5497043ACE}"/>
              </a:ext>
            </a:extLst>
          </p:cNvPr>
          <p:cNvSpPr/>
          <p:nvPr/>
        </p:nvSpPr>
        <p:spPr>
          <a:xfrm>
            <a:off x="1258124" y="5826625"/>
            <a:ext cx="3349177" cy="2659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1311C-F96F-4D23-96C3-7ADAF3DD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phone number is associated with </a:t>
            </a:r>
            <a:r>
              <a:rPr lang="en-US" dirty="0" err="1">
                <a:cs typeface="Calibri Light"/>
              </a:rPr>
              <a:t>whatsapp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A98A9CD-E7DF-4727-916E-4D20C36A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1" y="2054860"/>
            <a:ext cx="10276898" cy="2748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5123CD-053B-4757-B738-A1A9E944306F}"/>
              </a:ext>
            </a:extLst>
          </p:cNvPr>
          <p:cNvSpPr txBox="1"/>
          <p:nvPr/>
        </p:nvSpPr>
        <p:spPr>
          <a:xfrm>
            <a:off x="853831" y="1685528"/>
            <a:ext cx="281301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View one of preference files</a:t>
            </a:r>
          </a:p>
        </p:txBody>
      </p:sp>
    </p:spTree>
    <p:extLst>
      <p:ext uri="{BB962C8B-B14F-4D97-AF65-F5344CB8AC3E}">
        <p14:creationId xmlns:p14="http://schemas.microsoft.com/office/powerpoint/2010/main" val="42822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C8BE6-6F2E-40E5-ADB5-EA265277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11" y="0"/>
            <a:ext cx="10147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42748-7CF2-4D2C-91EA-FBFDBFE1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How many contacts are stored on </a:t>
            </a:r>
            <a:r>
              <a:rPr lang="en-GB" dirty="0" err="1">
                <a:cs typeface="Calibri Light"/>
              </a:rPr>
              <a:t>whatsapp</a:t>
            </a:r>
            <a:r>
              <a:rPr lang="en-GB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E2585-71B7-4B5E-8024-1D9D85A38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852"/>
          </a:xfrm>
        </p:spPr>
        <p:txBody>
          <a:bodyPr/>
          <a:lstStyle/>
          <a:p>
            <a:r>
              <a:rPr lang="en-US" dirty="0"/>
              <a:t>Structured information often stored in database, e.g., </a:t>
            </a:r>
            <a:r>
              <a:rPr lang="en-US" dirty="0" err="1"/>
              <a:t>sqlite</a:t>
            </a:r>
            <a:endParaRPr lang="en-US" dirty="0"/>
          </a:p>
        </p:txBody>
      </p:sp>
      <p:pic>
        <p:nvPicPr>
          <p:cNvPr id="5" name="Picture 2" descr="Database | Bruker">
            <a:extLst>
              <a:ext uri="{FF2B5EF4-FFF2-40B4-BE49-F238E27FC236}">
                <a16:creationId xmlns:a16="http://schemas.microsoft.com/office/drawing/2014/main" id="{F5BBDAB9-FA88-4823-9CDC-09A0223D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62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8202DEF2-1A53-4E22-89C5-042B222A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47" y="3611992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44FE7124-5A11-4BE6-92C4-F5B3A0EA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61" y="3411415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13AC8AF-1DD4-45BA-B1FF-BEE94DB6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46" y="3607022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D39BC27-A73A-47AD-BC51-3844215234F5}"/>
              </a:ext>
            </a:extLst>
          </p:cNvPr>
          <p:cNvSpPr/>
          <p:nvPr/>
        </p:nvSpPr>
        <p:spPr>
          <a:xfrm>
            <a:off x="2764318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5347B0-A978-41DC-8E72-A43DB2BB136D}"/>
              </a:ext>
            </a:extLst>
          </p:cNvPr>
          <p:cNvSpPr/>
          <p:nvPr/>
        </p:nvSpPr>
        <p:spPr>
          <a:xfrm>
            <a:off x="5305281" y="419481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C120A8-02CF-42A0-A6D2-1EE551BDDFD6}"/>
              </a:ext>
            </a:extLst>
          </p:cNvPr>
          <p:cNvSpPr/>
          <p:nvPr/>
        </p:nvSpPr>
        <p:spPr>
          <a:xfrm>
            <a:off x="7952919" y="4241331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EBCA0-6A43-46DA-8A57-E7A31F28A0FD}"/>
              </a:ext>
            </a:extLst>
          </p:cNvPr>
          <p:cNvSpPr txBox="1"/>
          <p:nvPr/>
        </p:nvSpPr>
        <p:spPr>
          <a:xfrm>
            <a:off x="2680678" y="5475356"/>
            <a:ext cx="643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cs typeface="Calibri"/>
              </a:rPr>
              <a:t>An approach to investigate evidence in databases</a:t>
            </a:r>
          </a:p>
        </p:txBody>
      </p:sp>
    </p:spTree>
    <p:extLst>
      <p:ext uri="{BB962C8B-B14F-4D97-AF65-F5344CB8AC3E}">
        <p14:creationId xmlns:p14="http://schemas.microsoft.com/office/powerpoint/2010/main" val="289779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880</Words>
  <Application>Microsoft Office PowerPoint</Application>
  <PresentationFormat>Widescreen</PresentationFormat>
  <Paragraphs>122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Google Sans</vt:lpstr>
      <vt:lpstr>Arial</vt:lpstr>
      <vt:lpstr>Calibri</vt:lpstr>
      <vt:lpstr>Calibri Light</vt:lpstr>
      <vt:lpstr>Office Theme</vt:lpstr>
      <vt:lpstr>Investigating the 3rd Party Android Apps</vt:lpstr>
      <vt:lpstr>Investigating whatsapp</vt:lpstr>
      <vt:lpstr>What is whatsapp?</vt:lpstr>
      <vt:lpstr>Scenario</vt:lpstr>
      <vt:lpstr>File structure of whatapp</vt:lpstr>
      <vt:lpstr>What phone number is associated with whatsapp?</vt:lpstr>
      <vt:lpstr>PowerPoint Presentation</vt:lpstr>
      <vt:lpstr>PowerPoint Presentation</vt:lpstr>
      <vt:lpstr>How many contacts are stored on whatsapp?</vt:lpstr>
      <vt:lpstr>PowerPoint Presentation</vt:lpstr>
      <vt:lpstr>wa.db database (whatapp database)</vt:lpstr>
      <vt:lpstr>PowerPoint Presentation</vt:lpstr>
      <vt:lpstr>PowerPoint Presentation</vt:lpstr>
      <vt:lpstr>PowerPoint Presentation</vt:lpstr>
      <vt:lpstr>PowerPoint Presentation</vt:lpstr>
      <vt:lpstr>Are there any conversations stored in the device?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summarize</vt:lpstr>
      <vt:lpstr>Homework (Snapshot)</vt:lpstr>
      <vt:lpstr>Snapchat</vt:lpstr>
      <vt:lpstr>Snapchat level 1 file structure</vt:lpstr>
      <vt:lpstr>Snapchat level 2 file structure</vt:lpstr>
      <vt:lpstr>Who was the last logged in snapchat? data/data/com.snapchat.android/shared_prefs/identity_persistent_store.xml</vt:lpstr>
      <vt:lpstr>What is email/phone number of snapchat? data/data/com.snapchat.android/shared_prefs/user_session_shared_pref.xml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1372</cp:revision>
  <dcterms:created xsi:type="dcterms:W3CDTF">2021-01-18T02:02:41Z</dcterms:created>
  <dcterms:modified xsi:type="dcterms:W3CDTF">2025-01-01T22:50:58Z</dcterms:modified>
</cp:coreProperties>
</file>